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hanga One" panose="020B0604020202020204" charset="0"/>
      <p:regular r:id="rId16"/>
      <p:italic r:id="rId17"/>
    </p:embeddedFont>
    <p:embeddedFont>
      <p:font typeface="Fira Sans" panose="020B0503050000020004" pitchFamily="34" charset="0"/>
      <p:regular r:id="rId18"/>
      <p:bold r:id="rId19"/>
      <p:italic r:id="rId20"/>
      <p:boldItalic r:id="rId21"/>
    </p:embeddedFon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  <p:embeddedFont>
      <p:font typeface="Fira Sans Extra Condensed SemiBold" panose="020B060402020202020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Medium" panose="02000000000000000000" pitchFamily="2" charset="0"/>
      <p:regular r:id="rId38"/>
      <p:bold r:id="rId39"/>
      <p:italic r:id="rId40"/>
      <p:boldItalic r:id="rId41"/>
    </p:embeddedFont>
    <p:embeddedFont>
      <p:font typeface="Rubik Medium" panose="020B0604020202020204" charset="-79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4281e7d6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4281e7d6c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a3dbb6a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a3dbb6a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a4281e7d6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a4281e7d6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a4281e7d6c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a4281e7d6c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a1335d8c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a1335d8c9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3dbb6a09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3dbb6a09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4281e7d6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4281e7d6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3dbb6a09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3dbb6a09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a1335d8c9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a1335d8c9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4281e7d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a4281e7d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3dbb6a09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a3dbb6a09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4281e7d6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4281e7d6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96500" y="1541675"/>
            <a:ext cx="39018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Rubik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96500" y="3053125"/>
            <a:ext cx="39018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1014225" y="3242000"/>
            <a:ext cx="68679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idx="2" hasCustomPrompt="1"/>
          </p:nvPr>
        </p:nvSpPr>
        <p:spPr>
          <a:xfrm>
            <a:off x="1096571" y="2019900"/>
            <a:ext cx="6922200" cy="11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15600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1815600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75" y="1403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1815600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1815600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 hasCustomPrompt="1"/>
          </p:nvPr>
        </p:nvSpPr>
        <p:spPr>
          <a:xfrm>
            <a:off x="960075" y="2524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1815600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815600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75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3"/>
          </p:nvPr>
        </p:nvSpPr>
        <p:spPr>
          <a:xfrm>
            <a:off x="5503725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5503725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 hasCustomPrompt="1"/>
          </p:nvPr>
        </p:nvSpPr>
        <p:spPr>
          <a:xfrm>
            <a:off x="4648200" y="140397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6"/>
          </p:nvPr>
        </p:nvSpPr>
        <p:spPr>
          <a:xfrm>
            <a:off x="5503725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7"/>
          </p:nvPr>
        </p:nvSpPr>
        <p:spPr>
          <a:xfrm>
            <a:off x="5503725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8" hasCustomPrompt="1"/>
          </p:nvPr>
        </p:nvSpPr>
        <p:spPr>
          <a:xfrm>
            <a:off x="4648200" y="2524900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9"/>
          </p:nvPr>
        </p:nvSpPr>
        <p:spPr>
          <a:xfrm>
            <a:off x="5503725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0"/>
          </p:nvPr>
        </p:nvSpPr>
        <p:spPr>
          <a:xfrm>
            <a:off x="5503725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1" hasCustomPrompt="1"/>
          </p:nvPr>
        </p:nvSpPr>
        <p:spPr>
          <a:xfrm>
            <a:off x="4648200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33974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33974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3"/>
          </p:nvPr>
        </p:nvSpPr>
        <p:spPr>
          <a:xfrm>
            <a:off x="8198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8198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5"/>
          </p:nvPr>
        </p:nvSpPr>
        <p:spPr>
          <a:xfrm>
            <a:off x="59750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6"/>
          </p:nvPr>
        </p:nvSpPr>
        <p:spPr>
          <a:xfrm>
            <a:off x="59750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2271525" y="1406049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2"/>
          </p:nvPr>
        </p:nvSpPr>
        <p:spPr>
          <a:xfrm>
            <a:off x="2271525" y="1599478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3"/>
          </p:nvPr>
        </p:nvSpPr>
        <p:spPr>
          <a:xfrm>
            <a:off x="2271525" y="3245222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4"/>
          </p:nvPr>
        </p:nvSpPr>
        <p:spPr>
          <a:xfrm>
            <a:off x="2271525" y="3438651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5"/>
          </p:nvPr>
        </p:nvSpPr>
        <p:spPr>
          <a:xfrm>
            <a:off x="4522575" y="1406049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6"/>
          </p:nvPr>
        </p:nvSpPr>
        <p:spPr>
          <a:xfrm>
            <a:off x="4522575" y="1599478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7"/>
          </p:nvPr>
        </p:nvSpPr>
        <p:spPr>
          <a:xfrm>
            <a:off x="4522575" y="3245222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8"/>
          </p:nvPr>
        </p:nvSpPr>
        <p:spPr>
          <a:xfrm>
            <a:off x="4522575" y="3438651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5470538" y="1829019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5410988" y="2426475"/>
            <a:ext cx="2965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930750" y="1829019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723901" y="2426481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CUSTOM_3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723900" y="1072150"/>
            <a:ext cx="76962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/>
            </a:lvl1pPr>
            <a:lvl2pPr lv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57200" y="539500"/>
            <a:ext cx="82296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3378750" y="1875746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2"/>
          </p:nvPr>
        </p:nvSpPr>
        <p:spPr>
          <a:xfrm>
            <a:off x="3378750" y="2154900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3"/>
          </p:nvPr>
        </p:nvSpPr>
        <p:spPr>
          <a:xfrm>
            <a:off x="774119" y="1875746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4"/>
          </p:nvPr>
        </p:nvSpPr>
        <p:spPr>
          <a:xfrm>
            <a:off x="774119" y="2154900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5"/>
          </p:nvPr>
        </p:nvSpPr>
        <p:spPr>
          <a:xfrm>
            <a:off x="5983381" y="1875746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6"/>
          </p:nvPr>
        </p:nvSpPr>
        <p:spPr>
          <a:xfrm>
            <a:off x="5983381" y="2154900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7"/>
          </p:nvPr>
        </p:nvSpPr>
        <p:spPr>
          <a:xfrm>
            <a:off x="3378750" y="3655871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8"/>
          </p:nvPr>
        </p:nvSpPr>
        <p:spPr>
          <a:xfrm>
            <a:off x="3378750" y="3935025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9"/>
          </p:nvPr>
        </p:nvSpPr>
        <p:spPr>
          <a:xfrm>
            <a:off x="774119" y="3655871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3"/>
          </p:nvPr>
        </p:nvSpPr>
        <p:spPr>
          <a:xfrm>
            <a:off x="774119" y="3935025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14"/>
          </p:nvPr>
        </p:nvSpPr>
        <p:spPr>
          <a:xfrm>
            <a:off x="5983381" y="3655871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5"/>
          </p:nvPr>
        </p:nvSpPr>
        <p:spPr>
          <a:xfrm>
            <a:off x="5983381" y="3935025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 hasCustomPrompt="1"/>
          </p:nvPr>
        </p:nvSpPr>
        <p:spPr>
          <a:xfrm>
            <a:off x="2822850" y="1930375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2822975" y="2865425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2" hasCustomPrompt="1"/>
          </p:nvPr>
        </p:nvSpPr>
        <p:spPr>
          <a:xfrm>
            <a:off x="2822850" y="532463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2822975" y="1469225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4" hasCustomPrompt="1"/>
          </p:nvPr>
        </p:nvSpPr>
        <p:spPr>
          <a:xfrm>
            <a:off x="2822850" y="324935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5"/>
          </p:nvPr>
        </p:nvSpPr>
        <p:spPr>
          <a:xfrm>
            <a:off x="2822975" y="4185725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133400" y="3760252"/>
            <a:ext cx="28773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082350" y="820325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1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subTitle" idx="1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2"/>
          </p:nvPr>
        </p:nvSpPr>
        <p:spPr>
          <a:xfrm>
            <a:off x="2647950" y="1900325"/>
            <a:ext cx="38481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2647950" y="3414425"/>
            <a:ext cx="3848100" cy="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3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3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3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2710300" y="542925"/>
            <a:ext cx="36480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2716500" y="3264875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"/>
          </p:nvPr>
        </p:nvSpPr>
        <p:spPr>
          <a:xfrm>
            <a:off x="2143200" y="1484725"/>
            <a:ext cx="4857600" cy="17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">
  <p:cSld name="CUSTOM_1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">
  <p:cSld name="CUSTOM_1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3900" y="1594800"/>
            <a:ext cx="3210000" cy="24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6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</a:defRPr>
            </a:lvl1pPr>
            <a:lvl2pPr lvl="1">
              <a:buNone/>
              <a:defRPr>
                <a:solidFill>
                  <a:schemeClr val="accent6"/>
                </a:solidFill>
              </a:defRPr>
            </a:lvl2pPr>
            <a:lvl3pPr lvl="2">
              <a:buNone/>
              <a:defRPr>
                <a:solidFill>
                  <a:schemeClr val="accent6"/>
                </a:solidFill>
              </a:defRPr>
            </a:lvl3pPr>
            <a:lvl4pPr lvl="3">
              <a:buNone/>
              <a:defRPr>
                <a:solidFill>
                  <a:schemeClr val="accent6"/>
                </a:solidFill>
              </a:defRPr>
            </a:lvl4pPr>
            <a:lvl5pPr lvl="4">
              <a:buNone/>
              <a:defRPr>
                <a:solidFill>
                  <a:schemeClr val="accent6"/>
                </a:solidFill>
              </a:defRPr>
            </a:lvl5pPr>
            <a:lvl6pPr lvl="5">
              <a:buNone/>
              <a:defRPr>
                <a:solidFill>
                  <a:schemeClr val="accent6"/>
                </a:solidFill>
              </a:defRPr>
            </a:lvl6pPr>
            <a:lvl7pPr lvl="6">
              <a:buNone/>
              <a:defRPr>
                <a:solidFill>
                  <a:schemeClr val="accent6"/>
                </a:solidFill>
              </a:defRPr>
            </a:lvl7pPr>
            <a:lvl8pPr lvl="7">
              <a:buNone/>
              <a:defRPr>
                <a:solidFill>
                  <a:schemeClr val="accent6"/>
                </a:solidFill>
              </a:defRPr>
            </a:lvl8pPr>
            <a:lvl9pPr lvl="8">
              <a:buNone/>
              <a:defRPr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691744" y="2739104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5102356" y="2739104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691744" y="2458675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102356" y="2458675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105626" y="1228150"/>
            <a:ext cx="28116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accent6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</a:defRPr>
            </a:lvl1pPr>
            <a:lvl2pPr lvl="1">
              <a:buNone/>
              <a:defRPr>
                <a:solidFill>
                  <a:schemeClr val="accent6"/>
                </a:solidFill>
              </a:defRPr>
            </a:lvl2pPr>
            <a:lvl3pPr lvl="2">
              <a:buNone/>
              <a:defRPr>
                <a:solidFill>
                  <a:schemeClr val="accent6"/>
                </a:solidFill>
              </a:defRPr>
            </a:lvl3pPr>
            <a:lvl4pPr lvl="3">
              <a:buNone/>
              <a:defRPr>
                <a:solidFill>
                  <a:schemeClr val="accent6"/>
                </a:solidFill>
              </a:defRPr>
            </a:lvl4pPr>
            <a:lvl5pPr lvl="4">
              <a:buNone/>
              <a:defRPr>
                <a:solidFill>
                  <a:schemeClr val="accent6"/>
                </a:solidFill>
              </a:defRPr>
            </a:lvl5pPr>
            <a:lvl6pPr lvl="5">
              <a:buNone/>
              <a:defRPr>
                <a:solidFill>
                  <a:schemeClr val="accent6"/>
                </a:solidFill>
              </a:defRPr>
            </a:lvl6pPr>
            <a:lvl7pPr lvl="6">
              <a:buNone/>
              <a:defRPr>
                <a:solidFill>
                  <a:schemeClr val="accent6"/>
                </a:solidFill>
              </a:defRPr>
            </a:lvl7pPr>
            <a:lvl8pPr lvl="7">
              <a:buNone/>
              <a:defRPr>
                <a:solidFill>
                  <a:schemeClr val="accent6"/>
                </a:solidFill>
              </a:defRPr>
            </a:lvl8pPr>
            <a:lvl9pPr lvl="8">
              <a:buNone/>
              <a:defRPr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166900" y="1573238"/>
            <a:ext cx="4810200" cy="12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1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1"/>
          </p:nvPr>
        </p:nvSpPr>
        <p:spPr>
          <a:xfrm>
            <a:off x="2143200" y="2992463"/>
            <a:ext cx="485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905000" y="2193700"/>
            <a:ext cx="31056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2"/>
          </p:nvPr>
        </p:nvSpPr>
        <p:spPr>
          <a:xfrm>
            <a:off x="4905000" y="2066000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409700" y="3686050"/>
            <a:ext cx="44550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900"/>
              <a:buNone/>
              <a:defRPr sz="36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 SemiBold"/>
              <a:buNone/>
              <a:defRPr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st.github.com/lauvshree/20ee07bfaa6d97364006fc232009252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ctrTitle"/>
          </p:nvPr>
        </p:nvSpPr>
        <p:spPr>
          <a:xfrm>
            <a:off x="376900" y="500325"/>
            <a:ext cx="7615500" cy="15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949E7"/>
                </a:solidFill>
              </a:rPr>
              <a:t>Driving Efficiency: Unveiling Insights into Automobile Performance</a:t>
            </a:r>
            <a:endParaRPr sz="4000">
              <a:solidFill>
                <a:srgbClr val="4949E7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725" y="1789625"/>
            <a:ext cx="57150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825" y="1976275"/>
            <a:ext cx="5507901" cy="2923869"/>
          </a:xfrm>
          <a:prstGeom prst="rect">
            <a:avLst/>
          </a:prstGeom>
          <a:noFill/>
          <a:ln>
            <a:noFill/>
          </a:ln>
          <a:effectLst>
            <a:outerShdw blurRad="585788" dist="19050" dir="5400000" algn="bl" rotWithShape="0">
              <a:srgbClr val="000000">
                <a:alpha val="13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 txBox="1">
            <a:spLocks noGrp="1"/>
          </p:cNvSpPr>
          <p:nvPr>
            <p:ph type="title"/>
          </p:nvPr>
        </p:nvSpPr>
        <p:spPr>
          <a:xfrm>
            <a:off x="2042900" y="461625"/>
            <a:ext cx="5076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Final Thoughts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427" name="Google Shape;427;p34"/>
          <p:cNvGrpSpPr/>
          <p:nvPr/>
        </p:nvGrpSpPr>
        <p:grpSpPr>
          <a:xfrm flipH="1">
            <a:off x="40" y="665722"/>
            <a:ext cx="158379" cy="3891800"/>
            <a:chOff x="5254286" y="2215214"/>
            <a:chExt cx="3142439" cy="131403"/>
          </a:xfrm>
        </p:grpSpPr>
        <p:sp>
          <p:nvSpPr>
            <p:cNvPr id="428" name="Google Shape;428;p34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8" name="Google Shape;438;p34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439" name="Google Shape;439;p34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34"/>
          <p:cNvSpPr txBox="1">
            <a:spLocks noGrp="1"/>
          </p:cNvSpPr>
          <p:nvPr>
            <p:ph type="title"/>
          </p:nvPr>
        </p:nvSpPr>
        <p:spPr>
          <a:xfrm>
            <a:off x="644900" y="1632146"/>
            <a:ext cx="2583000" cy="16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prioritize fuel efficiency by opting for smaller hatchbacks.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1159788" y="1187575"/>
            <a:ext cx="1407300" cy="7206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4"/>
          <p:cNvSpPr txBox="1"/>
          <p:nvPr/>
        </p:nvSpPr>
        <p:spPr>
          <a:xfrm>
            <a:off x="1242165" y="1403143"/>
            <a:ext cx="1407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FUEL EFFICIENCY</a:t>
            </a:r>
            <a:endParaRPr sz="1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4"/>
          <p:cNvSpPr txBox="1">
            <a:spLocks noGrp="1"/>
          </p:cNvSpPr>
          <p:nvPr>
            <p:ph type="title"/>
          </p:nvPr>
        </p:nvSpPr>
        <p:spPr>
          <a:xfrm>
            <a:off x="5965951" y="1574103"/>
            <a:ext cx="2583000" cy="16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consider the balanced choice of sedans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p34"/>
          <p:cNvSpPr/>
          <p:nvPr/>
        </p:nvSpPr>
        <p:spPr>
          <a:xfrm>
            <a:off x="6291261" y="1281932"/>
            <a:ext cx="1278600" cy="7206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34"/>
          <p:cNvSpPr txBox="1"/>
          <p:nvPr/>
        </p:nvSpPr>
        <p:spPr>
          <a:xfrm>
            <a:off x="6401284" y="1497500"/>
            <a:ext cx="133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VERSATILITY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34"/>
          <p:cNvSpPr txBox="1">
            <a:spLocks noGrp="1"/>
          </p:cNvSpPr>
          <p:nvPr>
            <p:ph type="title"/>
          </p:nvPr>
        </p:nvSpPr>
        <p:spPr>
          <a:xfrm>
            <a:off x="3305425" y="3254375"/>
            <a:ext cx="2347800" cy="16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explore convertibles and hardtops but sacrifice on mileage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1" name="Google Shape;451;p34"/>
          <p:cNvSpPr/>
          <p:nvPr/>
        </p:nvSpPr>
        <p:spPr>
          <a:xfrm>
            <a:off x="3820313" y="2885995"/>
            <a:ext cx="1407300" cy="720600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34"/>
          <p:cNvSpPr txBox="1"/>
          <p:nvPr/>
        </p:nvSpPr>
        <p:spPr>
          <a:xfrm>
            <a:off x="4075915" y="3025363"/>
            <a:ext cx="96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LUXURY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54" name="Google Shape;4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25" y="2969090"/>
            <a:ext cx="2583000" cy="128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649" y="3025375"/>
            <a:ext cx="2347801" cy="12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448" y="1301888"/>
            <a:ext cx="1596509" cy="10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"/>
          <p:cNvSpPr txBox="1">
            <a:spLocks noGrp="1"/>
          </p:cNvSpPr>
          <p:nvPr>
            <p:ph type="title"/>
          </p:nvPr>
        </p:nvSpPr>
        <p:spPr>
          <a:xfrm>
            <a:off x="2546700" y="2411700"/>
            <a:ext cx="4050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Thank you!</a:t>
            </a:r>
            <a:endParaRPr sz="4400">
              <a:solidFill>
                <a:schemeClr val="dk1"/>
              </a:solidFill>
            </a:endParaRPr>
          </a:p>
        </p:txBody>
      </p:sp>
      <p:grpSp>
        <p:nvGrpSpPr>
          <p:cNvPr id="462" name="Google Shape;462;p35"/>
          <p:cNvGrpSpPr/>
          <p:nvPr/>
        </p:nvGrpSpPr>
        <p:grpSpPr>
          <a:xfrm flipH="1">
            <a:off x="2741530" y="3291121"/>
            <a:ext cx="3855773" cy="126778"/>
            <a:chOff x="5254286" y="2215214"/>
            <a:chExt cx="3142439" cy="131403"/>
          </a:xfrm>
        </p:grpSpPr>
        <p:sp>
          <p:nvSpPr>
            <p:cNvPr id="463" name="Google Shape;463;p35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3" name="Google Shape;473;p35"/>
          <p:cNvGrpSpPr/>
          <p:nvPr/>
        </p:nvGrpSpPr>
        <p:grpSpPr>
          <a:xfrm>
            <a:off x="5683883" y="2925332"/>
            <a:ext cx="380626" cy="411487"/>
            <a:chOff x="1948575" y="1861530"/>
            <a:chExt cx="190475" cy="204050"/>
          </a:xfrm>
        </p:grpSpPr>
        <p:sp>
          <p:nvSpPr>
            <p:cNvPr id="474" name="Google Shape;474;p35"/>
            <p:cNvSpPr/>
            <p:nvPr/>
          </p:nvSpPr>
          <p:spPr>
            <a:xfrm>
              <a:off x="2041125" y="1861530"/>
              <a:ext cx="5850" cy="21350"/>
            </a:xfrm>
            <a:custGeom>
              <a:avLst/>
              <a:gdLst/>
              <a:ahLst/>
              <a:cxnLst/>
              <a:rect l="l" t="t" r="r" b="b"/>
              <a:pathLst>
                <a:path w="234" h="854" extrusionOk="0">
                  <a:moveTo>
                    <a:pt x="59" y="0"/>
                  </a:moveTo>
                  <a:lnTo>
                    <a:pt x="2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737"/>
                  </a:lnTo>
                  <a:lnTo>
                    <a:pt x="1" y="776"/>
                  </a:lnTo>
                  <a:lnTo>
                    <a:pt x="20" y="814"/>
                  </a:lnTo>
                  <a:lnTo>
                    <a:pt x="59" y="834"/>
                  </a:lnTo>
                  <a:lnTo>
                    <a:pt x="117" y="853"/>
                  </a:lnTo>
                  <a:lnTo>
                    <a:pt x="156" y="834"/>
                  </a:lnTo>
                  <a:lnTo>
                    <a:pt x="195" y="814"/>
                  </a:lnTo>
                  <a:lnTo>
                    <a:pt x="214" y="776"/>
                  </a:lnTo>
                  <a:lnTo>
                    <a:pt x="233" y="737"/>
                  </a:lnTo>
                  <a:lnTo>
                    <a:pt x="233" y="116"/>
                  </a:lnTo>
                  <a:lnTo>
                    <a:pt x="214" y="78"/>
                  </a:lnTo>
                  <a:lnTo>
                    <a:pt x="195" y="3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2117700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5" y="213"/>
                  </a:lnTo>
                  <a:lnTo>
                    <a:pt x="853" y="175"/>
                  </a:lnTo>
                  <a:lnTo>
                    <a:pt x="853" y="117"/>
                  </a:lnTo>
                  <a:lnTo>
                    <a:pt x="853" y="78"/>
                  </a:lnTo>
                  <a:lnTo>
                    <a:pt x="815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1948575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4" y="213"/>
                  </a:lnTo>
                  <a:lnTo>
                    <a:pt x="834" y="175"/>
                  </a:lnTo>
                  <a:lnTo>
                    <a:pt x="853" y="117"/>
                  </a:lnTo>
                  <a:lnTo>
                    <a:pt x="834" y="78"/>
                  </a:lnTo>
                  <a:lnTo>
                    <a:pt x="814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20954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20"/>
                  </a:lnTo>
                  <a:lnTo>
                    <a:pt x="1" y="59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4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2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19757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3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3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20954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39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3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78"/>
                  </a:lnTo>
                  <a:lnTo>
                    <a:pt x="640" y="3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19757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20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4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59"/>
                  </a:lnTo>
                  <a:lnTo>
                    <a:pt x="640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1989275" y="1896905"/>
              <a:ext cx="109075" cy="168675"/>
            </a:xfrm>
            <a:custGeom>
              <a:avLst/>
              <a:gdLst/>
              <a:ahLst/>
              <a:cxnLst/>
              <a:rect l="l" t="t" r="r" b="b"/>
              <a:pathLst>
                <a:path w="4363" h="6747" extrusionOk="0">
                  <a:moveTo>
                    <a:pt x="2889" y="5350"/>
                  </a:moveTo>
                  <a:lnTo>
                    <a:pt x="2889" y="5525"/>
                  </a:lnTo>
                  <a:lnTo>
                    <a:pt x="2365" y="5525"/>
                  </a:lnTo>
                  <a:lnTo>
                    <a:pt x="2327" y="5564"/>
                  </a:lnTo>
                  <a:lnTo>
                    <a:pt x="2307" y="5602"/>
                  </a:lnTo>
                  <a:lnTo>
                    <a:pt x="2288" y="5641"/>
                  </a:lnTo>
                  <a:lnTo>
                    <a:pt x="2307" y="5680"/>
                  </a:lnTo>
                  <a:lnTo>
                    <a:pt x="2327" y="5719"/>
                  </a:lnTo>
                  <a:lnTo>
                    <a:pt x="2365" y="5738"/>
                  </a:lnTo>
                  <a:lnTo>
                    <a:pt x="2404" y="5758"/>
                  </a:lnTo>
                  <a:lnTo>
                    <a:pt x="2889" y="5758"/>
                  </a:lnTo>
                  <a:lnTo>
                    <a:pt x="2889" y="6048"/>
                  </a:lnTo>
                  <a:lnTo>
                    <a:pt x="1493" y="6048"/>
                  </a:lnTo>
                  <a:lnTo>
                    <a:pt x="1493" y="5758"/>
                  </a:lnTo>
                  <a:lnTo>
                    <a:pt x="1687" y="5758"/>
                  </a:lnTo>
                  <a:lnTo>
                    <a:pt x="1726" y="5738"/>
                  </a:lnTo>
                  <a:lnTo>
                    <a:pt x="1765" y="5719"/>
                  </a:lnTo>
                  <a:lnTo>
                    <a:pt x="1784" y="5680"/>
                  </a:lnTo>
                  <a:lnTo>
                    <a:pt x="1803" y="5641"/>
                  </a:lnTo>
                  <a:lnTo>
                    <a:pt x="1784" y="5602"/>
                  </a:lnTo>
                  <a:lnTo>
                    <a:pt x="1765" y="5564"/>
                  </a:lnTo>
                  <a:lnTo>
                    <a:pt x="1726" y="5525"/>
                  </a:lnTo>
                  <a:lnTo>
                    <a:pt x="1493" y="5525"/>
                  </a:lnTo>
                  <a:lnTo>
                    <a:pt x="1493" y="5350"/>
                  </a:lnTo>
                  <a:close/>
                  <a:moveTo>
                    <a:pt x="2889" y="6281"/>
                  </a:moveTo>
                  <a:lnTo>
                    <a:pt x="2850" y="6358"/>
                  </a:lnTo>
                  <a:lnTo>
                    <a:pt x="2792" y="6436"/>
                  </a:lnTo>
                  <a:lnTo>
                    <a:pt x="2714" y="6494"/>
                  </a:lnTo>
                  <a:lnTo>
                    <a:pt x="2617" y="6514"/>
                  </a:lnTo>
                  <a:lnTo>
                    <a:pt x="1765" y="6514"/>
                  </a:lnTo>
                  <a:lnTo>
                    <a:pt x="1668" y="6494"/>
                  </a:lnTo>
                  <a:lnTo>
                    <a:pt x="1571" y="6436"/>
                  </a:lnTo>
                  <a:lnTo>
                    <a:pt x="1513" y="6358"/>
                  </a:lnTo>
                  <a:lnTo>
                    <a:pt x="1493" y="6281"/>
                  </a:lnTo>
                  <a:close/>
                  <a:moveTo>
                    <a:pt x="2172" y="0"/>
                  </a:moveTo>
                  <a:lnTo>
                    <a:pt x="1958" y="20"/>
                  </a:lnTo>
                  <a:lnTo>
                    <a:pt x="1745" y="58"/>
                  </a:lnTo>
                  <a:lnTo>
                    <a:pt x="1551" y="97"/>
                  </a:lnTo>
                  <a:lnTo>
                    <a:pt x="1357" y="175"/>
                  </a:lnTo>
                  <a:lnTo>
                    <a:pt x="1164" y="272"/>
                  </a:lnTo>
                  <a:lnTo>
                    <a:pt x="989" y="388"/>
                  </a:lnTo>
                  <a:lnTo>
                    <a:pt x="815" y="504"/>
                  </a:lnTo>
                  <a:lnTo>
                    <a:pt x="640" y="659"/>
                  </a:lnTo>
                  <a:lnTo>
                    <a:pt x="505" y="814"/>
                  </a:lnTo>
                  <a:lnTo>
                    <a:pt x="369" y="989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97" y="1551"/>
                  </a:lnTo>
                  <a:lnTo>
                    <a:pt x="39" y="1764"/>
                  </a:lnTo>
                  <a:lnTo>
                    <a:pt x="20" y="1958"/>
                  </a:lnTo>
                  <a:lnTo>
                    <a:pt x="1" y="2171"/>
                  </a:lnTo>
                  <a:lnTo>
                    <a:pt x="20" y="2365"/>
                  </a:lnTo>
                  <a:lnTo>
                    <a:pt x="39" y="2540"/>
                  </a:lnTo>
                  <a:lnTo>
                    <a:pt x="59" y="2714"/>
                  </a:lnTo>
                  <a:lnTo>
                    <a:pt x="117" y="2889"/>
                  </a:lnTo>
                  <a:lnTo>
                    <a:pt x="175" y="3063"/>
                  </a:lnTo>
                  <a:lnTo>
                    <a:pt x="272" y="3218"/>
                  </a:lnTo>
                  <a:lnTo>
                    <a:pt x="349" y="3373"/>
                  </a:lnTo>
                  <a:lnTo>
                    <a:pt x="466" y="3528"/>
                  </a:lnTo>
                  <a:lnTo>
                    <a:pt x="601" y="3722"/>
                  </a:lnTo>
                  <a:lnTo>
                    <a:pt x="737" y="3955"/>
                  </a:lnTo>
                  <a:lnTo>
                    <a:pt x="815" y="4129"/>
                  </a:lnTo>
                  <a:lnTo>
                    <a:pt x="892" y="4304"/>
                  </a:lnTo>
                  <a:lnTo>
                    <a:pt x="970" y="4614"/>
                  </a:lnTo>
                  <a:lnTo>
                    <a:pt x="1028" y="4885"/>
                  </a:lnTo>
                  <a:lnTo>
                    <a:pt x="1047" y="5157"/>
                  </a:lnTo>
                  <a:lnTo>
                    <a:pt x="1067" y="5234"/>
                  </a:lnTo>
                  <a:lnTo>
                    <a:pt x="1125" y="5292"/>
                  </a:lnTo>
                  <a:lnTo>
                    <a:pt x="1183" y="5331"/>
                  </a:lnTo>
                  <a:lnTo>
                    <a:pt x="1261" y="5350"/>
                  </a:lnTo>
                  <a:lnTo>
                    <a:pt x="1261" y="6242"/>
                  </a:lnTo>
                  <a:lnTo>
                    <a:pt x="1261" y="6339"/>
                  </a:lnTo>
                  <a:lnTo>
                    <a:pt x="1299" y="6436"/>
                  </a:lnTo>
                  <a:lnTo>
                    <a:pt x="1338" y="6514"/>
                  </a:lnTo>
                  <a:lnTo>
                    <a:pt x="1396" y="6591"/>
                  </a:lnTo>
                  <a:lnTo>
                    <a:pt x="1474" y="6649"/>
                  </a:lnTo>
                  <a:lnTo>
                    <a:pt x="1571" y="6707"/>
                  </a:lnTo>
                  <a:lnTo>
                    <a:pt x="1648" y="6727"/>
                  </a:lnTo>
                  <a:lnTo>
                    <a:pt x="1765" y="6746"/>
                  </a:lnTo>
                  <a:lnTo>
                    <a:pt x="2617" y="6746"/>
                  </a:lnTo>
                  <a:lnTo>
                    <a:pt x="2714" y="6727"/>
                  </a:lnTo>
                  <a:lnTo>
                    <a:pt x="2811" y="6707"/>
                  </a:lnTo>
                  <a:lnTo>
                    <a:pt x="2889" y="6649"/>
                  </a:lnTo>
                  <a:lnTo>
                    <a:pt x="2966" y="6591"/>
                  </a:lnTo>
                  <a:lnTo>
                    <a:pt x="3025" y="6514"/>
                  </a:lnTo>
                  <a:lnTo>
                    <a:pt x="3083" y="6436"/>
                  </a:lnTo>
                  <a:lnTo>
                    <a:pt x="3102" y="6339"/>
                  </a:lnTo>
                  <a:lnTo>
                    <a:pt x="3121" y="6242"/>
                  </a:lnTo>
                  <a:lnTo>
                    <a:pt x="3121" y="5350"/>
                  </a:lnTo>
                  <a:lnTo>
                    <a:pt x="3199" y="5331"/>
                  </a:lnTo>
                  <a:lnTo>
                    <a:pt x="3257" y="5292"/>
                  </a:lnTo>
                  <a:lnTo>
                    <a:pt x="3296" y="5234"/>
                  </a:lnTo>
                  <a:lnTo>
                    <a:pt x="3315" y="5157"/>
                  </a:lnTo>
                  <a:lnTo>
                    <a:pt x="3335" y="4943"/>
                  </a:lnTo>
                  <a:lnTo>
                    <a:pt x="3373" y="4730"/>
                  </a:lnTo>
                  <a:lnTo>
                    <a:pt x="3412" y="4497"/>
                  </a:lnTo>
                  <a:lnTo>
                    <a:pt x="3490" y="4284"/>
                  </a:lnTo>
                  <a:lnTo>
                    <a:pt x="3567" y="4090"/>
                  </a:lnTo>
                  <a:lnTo>
                    <a:pt x="3684" y="3877"/>
                  </a:lnTo>
                  <a:lnTo>
                    <a:pt x="3800" y="3683"/>
                  </a:lnTo>
                  <a:lnTo>
                    <a:pt x="3916" y="3509"/>
                  </a:lnTo>
                  <a:lnTo>
                    <a:pt x="4033" y="3354"/>
                  </a:lnTo>
                  <a:lnTo>
                    <a:pt x="4110" y="3199"/>
                  </a:lnTo>
                  <a:lnTo>
                    <a:pt x="4188" y="3044"/>
                  </a:lnTo>
                  <a:lnTo>
                    <a:pt x="4246" y="2889"/>
                  </a:lnTo>
                  <a:lnTo>
                    <a:pt x="4304" y="2714"/>
                  </a:lnTo>
                  <a:lnTo>
                    <a:pt x="4343" y="2540"/>
                  </a:lnTo>
                  <a:lnTo>
                    <a:pt x="4362" y="2365"/>
                  </a:lnTo>
                  <a:lnTo>
                    <a:pt x="4362" y="2191"/>
                  </a:lnTo>
                  <a:lnTo>
                    <a:pt x="4362" y="1977"/>
                  </a:lnTo>
                  <a:lnTo>
                    <a:pt x="4323" y="1764"/>
                  </a:lnTo>
                  <a:lnTo>
                    <a:pt x="4304" y="1725"/>
                  </a:lnTo>
                  <a:lnTo>
                    <a:pt x="4285" y="1706"/>
                  </a:lnTo>
                  <a:lnTo>
                    <a:pt x="4226" y="1687"/>
                  </a:lnTo>
                  <a:lnTo>
                    <a:pt x="4188" y="1687"/>
                  </a:lnTo>
                  <a:lnTo>
                    <a:pt x="4149" y="1706"/>
                  </a:lnTo>
                  <a:lnTo>
                    <a:pt x="4110" y="1725"/>
                  </a:lnTo>
                  <a:lnTo>
                    <a:pt x="4091" y="1764"/>
                  </a:lnTo>
                  <a:lnTo>
                    <a:pt x="4091" y="1822"/>
                  </a:lnTo>
                  <a:lnTo>
                    <a:pt x="4129" y="1997"/>
                  </a:lnTo>
                  <a:lnTo>
                    <a:pt x="4129" y="2191"/>
                  </a:lnTo>
                  <a:lnTo>
                    <a:pt x="4129" y="2346"/>
                  </a:lnTo>
                  <a:lnTo>
                    <a:pt x="4110" y="2501"/>
                  </a:lnTo>
                  <a:lnTo>
                    <a:pt x="4071" y="2656"/>
                  </a:lnTo>
                  <a:lnTo>
                    <a:pt x="4033" y="2811"/>
                  </a:lnTo>
                  <a:lnTo>
                    <a:pt x="3974" y="2947"/>
                  </a:lnTo>
                  <a:lnTo>
                    <a:pt x="3916" y="3102"/>
                  </a:lnTo>
                  <a:lnTo>
                    <a:pt x="3819" y="3237"/>
                  </a:lnTo>
                  <a:lnTo>
                    <a:pt x="3742" y="3354"/>
                  </a:lnTo>
                  <a:lnTo>
                    <a:pt x="3606" y="3567"/>
                  </a:lnTo>
                  <a:lnTo>
                    <a:pt x="3470" y="3761"/>
                  </a:lnTo>
                  <a:lnTo>
                    <a:pt x="3373" y="3974"/>
                  </a:lnTo>
                  <a:lnTo>
                    <a:pt x="3277" y="4207"/>
                  </a:lnTo>
                  <a:lnTo>
                    <a:pt x="3199" y="4420"/>
                  </a:lnTo>
                  <a:lnTo>
                    <a:pt x="3141" y="4653"/>
                  </a:lnTo>
                  <a:lnTo>
                    <a:pt x="3102" y="4885"/>
                  </a:lnTo>
                  <a:lnTo>
                    <a:pt x="3083" y="5118"/>
                  </a:lnTo>
                  <a:lnTo>
                    <a:pt x="1280" y="5118"/>
                  </a:lnTo>
                  <a:lnTo>
                    <a:pt x="1261" y="4827"/>
                  </a:lnTo>
                  <a:lnTo>
                    <a:pt x="1202" y="4556"/>
                  </a:lnTo>
                  <a:lnTo>
                    <a:pt x="1105" y="4226"/>
                  </a:lnTo>
                  <a:lnTo>
                    <a:pt x="1028" y="4032"/>
                  </a:lnTo>
                  <a:lnTo>
                    <a:pt x="931" y="3838"/>
                  </a:lnTo>
                  <a:lnTo>
                    <a:pt x="795" y="3606"/>
                  </a:lnTo>
                  <a:lnTo>
                    <a:pt x="640" y="3373"/>
                  </a:lnTo>
                  <a:lnTo>
                    <a:pt x="543" y="3257"/>
                  </a:lnTo>
                  <a:lnTo>
                    <a:pt x="466" y="3102"/>
                  </a:lnTo>
                  <a:lnTo>
                    <a:pt x="388" y="2966"/>
                  </a:lnTo>
                  <a:lnTo>
                    <a:pt x="330" y="2811"/>
                  </a:lnTo>
                  <a:lnTo>
                    <a:pt x="291" y="2656"/>
                  </a:lnTo>
                  <a:lnTo>
                    <a:pt x="253" y="2501"/>
                  </a:lnTo>
                  <a:lnTo>
                    <a:pt x="253" y="2346"/>
                  </a:lnTo>
                  <a:lnTo>
                    <a:pt x="233" y="2171"/>
                  </a:lnTo>
                  <a:lnTo>
                    <a:pt x="253" y="1997"/>
                  </a:lnTo>
                  <a:lnTo>
                    <a:pt x="272" y="1803"/>
                  </a:lnTo>
                  <a:lnTo>
                    <a:pt x="330" y="1629"/>
                  </a:lnTo>
                  <a:lnTo>
                    <a:pt x="388" y="1454"/>
                  </a:lnTo>
                  <a:lnTo>
                    <a:pt x="466" y="1280"/>
                  </a:lnTo>
                  <a:lnTo>
                    <a:pt x="563" y="1125"/>
                  </a:lnTo>
                  <a:lnTo>
                    <a:pt x="679" y="969"/>
                  </a:lnTo>
                  <a:lnTo>
                    <a:pt x="815" y="814"/>
                  </a:lnTo>
                  <a:lnTo>
                    <a:pt x="950" y="698"/>
                  </a:lnTo>
                  <a:lnTo>
                    <a:pt x="1105" y="582"/>
                  </a:lnTo>
                  <a:lnTo>
                    <a:pt x="1280" y="485"/>
                  </a:lnTo>
                  <a:lnTo>
                    <a:pt x="1435" y="388"/>
                  </a:lnTo>
                  <a:lnTo>
                    <a:pt x="1609" y="330"/>
                  </a:lnTo>
                  <a:lnTo>
                    <a:pt x="1803" y="291"/>
                  </a:lnTo>
                  <a:lnTo>
                    <a:pt x="1978" y="252"/>
                  </a:lnTo>
                  <a:lnTo>
                    <a:pt x="2172" y="233"/>
                  </a:lnTo>
                  <a:lnTo>
                    <a:pt x="2424" y="252"/>
                  </a:lnTo>
                  <a:lnTo>
                    <a:pt x="2676" y="310"/>
                  </a:lnTo>
                  <a:lnTo>
                    <a:pt x="2908" y="369"/>
                  </a:lnTo>
                  <a:lnTo>
                    <a:pt x="3121" y="485"/>
                  </a:lnTo>
                  <a:lnTo>
                    <a:pt x="3335" y="621"/>
                  </a:lnTo>
                  <a:lnTo>
                    <a:pt x="3529" y="776"/>
                  </a:lnTo>
                  <a:lnTo>
                    <a:pt x="3684" y="950"/>
                  </a:lnTo>
                  <a:lnTo>
                    <a:pt x="3839" y="1163"/>
                  </a:lnTo>
                  <a:lnTo>
                    <a:pt x="3877" y="1202"/>
                  </a:lnTo>
                  <a:lnTo>
                    <a:pt x="3916" y="1221"/>
                  </a:lnTo>
                  <a:lnTo>
                    <a:pt x="3955" y="1221"/>
                  </a:lnTo>
                  <a:lnTo>
                    <a:pt x="3994" y="1202"/>
                  </a:lnTo>
                  <a:lnTo>
                    <a:pt x="4033" y="1163"/>
                  </a:lnTo>
                  <a:lnTo>
                    <a:pt x="4052" y="1125"/>
                  </a:lnTo>
                  <a:lnTo>
                    <a:pt x="4052" y="1086"/>
                  </a:lnTo>
                  <a:lnTo>
                    <a:pt x="4033" y="1047"/>
                  </a:lnTo>
                  <a:lnTo>
                    <a:pt x="3877" y="814"/>
                  </a:lnTo>
                  <a:lnTo>
                    <a:pt x="3703" y="621"/>
                  </a:lnTo>
                  <a:lnTo>
                    <a:pt x="3490" y="446"/>
                  </a:lnTo>
                  <a:lnTo>
                    <a:pt x="3257" y="291"/>
                  </a:lnTo>
                  <a:lnTo>
                    <a:pt x="3005" y="175"/>
                  </a:lnTo>
                  <a:lnTo>
                    <a:pt x="2734" y="78"/>
                  </a:lnTo>
                  <a:lnTo>
                    <a:pt x="246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2026100" y="1930330"/>
              <a:ext cx="35400" cy="64975"/>
            </a:xfrm>
            <a:custGeom>
              <a:avLst/>
              <a:gdLst/>
              <a:ahLst/>
              <a:cxnLst/>
              <a:rect l="l" t="t" r="r" b="b"/>
              <a:pathLst>
                <a:path w="1416" h="2599" extrusionOk="0">
                  <a:moveTo>
                    <a:pt x="699" y="427"/>
                  </a:moveTo>
                  <a:lnTo>
                    <a:pt x="699" y="1067"/>
                  </a:lnTo>
                  <a:lnTo>
                    <a:pt x="679" y="1048"/>
                  </a:lnTo>
                  <a:lnTo>
                    <a:pt x="544" y="989"/>
                  </a:lnTo>
                  <a:lnTo>
                    <a:pt x="447" y="931"/>
                  </a:lnTo>
                  <a:lnTo>
                    <a:pt x="408" y="892"/>
                  </a:lnTo>
                  <a:lnTo>
                    <a:pt x="388" y="854"/>
                  </a:lnTo>
                  <a:lnTo>
                    <a:pt x="369" y="796"/>
                  </a:lnTo>
                  <a:lnTo>
                    <a:pt x="350" y="718"/>
                  </a:lnTo>
                  <a:lnTo>
                    <a:pt x="369" y="621"/>
                  </a:lnTo>
                  <a:lnTo>
                    <a:pt x="408" y="563"/>
                  </a:lnTo>
                  <a:lnTo>
                    <a:pt x="447" y="524"/>
                  </a:lnTo>
                  <a:lnTo>
                    <a:pt x="544" y="466"/>
                  </a:lnTo>
                  <a:lnTo>
                    <a:pt x="679" y="447"/>
                  </a:lnTo>
                  <a:lnTo>
                    <a:pt x="699" y="427"/>
                  </a:lnTo>
                  <a:close/>
                  <a:moveTo>
                    <a:pt x="834" y="1435"/>
                  </a:moveTo>
                  <a:lnTo>
                    <a:pt x="951" y="1493"/>
                  </a:lnTo>
                  <a:lnTo>
                    <a:pt x="1028" y="1571"/>
                  </a:lnTo>
                  <a:lnTo>
                    <a:pt x="1067" y="1610"/>
                  </a:lnTo>
                  <a:lnTo>
                    <a:pt x="1106" y="1668"/>
                  </a:lnTo>
                  <a:lnTo>
                    <a:pt x="1125" y="1726"/>
                  </a:lnTo>
                  <a:lnTo>
                    <a:pt x="1125" y="1804"/>
                  </a:lnTo>
                  <a:lnTo>
                    <a:pt x="1106" y="1939"/>
                  </a:lnTo>
                  <a:lnTo>
                    <a:pt x="1048" y="2036"/>
                  </a:lnTo>
                  <a:lnTo>
                    <a:pt x="951" y="2094"/>
                  </a:lnTo>
                  <a:lnTo>
                    <a:pt x="834" y="2133"/>
                  </a:lnTo>
                  <a:lnTo>
                    <a:pt x="815" y="2152"/>
                  </a:lnTo>
                  <a:lnTo>
                    <a:pt x="815" y="1435"/>
                  </a:lnTo>
                  <a:close/>
                  <a:moveTo>
                    <a:pt x="757" y="1"/>
                  </a:moveTo>
                  <a:lnTo>
                    <a:pt x="699" y="20"/>
                  </a:lnTo>
                  <a:lnTo>
                    <a:pt x="679" y="59"/>
                  </a:lnTo>
                  <a:lnTo>
                    <a:pt x="679" y="175"/>
                  </a:lnTo>
                  <a:lnTo>
                    <a:pt x="660" y="175"/>
                  </a:lnTo>
                  <a:lnTo>
                    <a:pt x="485" y="214"/>
                  </a:lnTo>
                  <a:lnTo>
                    <a:pt x="388" y="253"/>
                  </a:lnTo>
                  <a:lnTo>
                    <a:pt x="292" y="292"/>
                  </a:lnTo>
                  <a:lnTo>
                    <a:pt x="214" y="369"/>
                  </a:lnTo>
                  <a:lnTo>
                    <a:pt x="136" y="466"/>
                  </a:lnTo>
                  <a:lnTo>
                    <a:pt x="78" y="602"/>
                  </a:lnTo>
                  <a:lnTo>
                    <a:pt x="59" y="757"/>
                  </a:lnTo>
                  <a:lnTo>
                    <a:pt x="78" y="892"/>
                  </a:lnTo>
                  <a:lnTo>
                    <a:pt x="117" y="1009"/>
                  </a:lnTo>
                  <a:lnTo>
                    <a:pt x="175" y="1106"/>
                  </a:lnTo>
                  <a:lnTo>
                    <a:pt x="253" y="1164"/>
                  </a:lnTo>
                  <a:lnTo>
                    <a:pt x="350" y="1241"/>
                  </a:lnTo>
                  <a:lnTo>
                    <a:pt x="447" y="1280"/>
                  </a:lnTo>
                  <a:lnTo>
                    <a:pt x="660" y="1358"/>
                  </a:lnTo>
                  <a:lnTo>
                    <a:pt x="679" y="1377"/>
                  </a:lnTo>
                  <a:lnTo>
                    <a:pt x="679" y="2152"/>
                  </a:lnTo>
                  <a:lnTo>
                    <a:pt x="660" y="2152"/>
                  </a:lnTo>
                  <a:lnTo>
                    <a:pt x="524" y="2114"/>
                  </a:lnTo>
                  <a:lnTo>
                    <a:pt x="408" y="2075"/>
                  </a:lnTo>
                  <a:lnTo>
                    <a:pt x="330" y="2017"/>
                  </a:lnTo>
                  <a:lnTo>
                    <a:pt x="253" y="1959"/>
                  </a:lnTo>
                  <a:lnTo>
                    <a:pt x="195" y="1920"/>
                  </a:lnTo>
                  <a:lnTo>
                    <a:pt x="136" y="1900"/>
                  </a:lnTo>
                  <a:lnTo>
                    <a:pt x="98" y="1920"/>
                  </a:lnTo>
                  <a:lnTo>
                    <a:pt x="59" y="1959"/>
                  </a:lnTo>
                  <a:lnTo>
                    <a:pt x="20" y="1997"/>
                  </a:lnTo>
                  <a:lnTo>
                    <a:pt x="1" y="2056"/>
                  </a:lnTo>
                  <a:lnTo>
                    <a:pt x="20" y="2114"/>
                  </a:lnTo>
                  <a:lnTo>
                    <a:pt x="59" y="2172"/>
                  </a:lnTo>
                  <a:lnTo>
                    <a:pt x="117" y="2230"/>
                  </a:lnTo>
                  <a:lnTo>
                    <a:pt x="195" y="2288"/>
                  </a:lnTo>
                  <a:lnTo>
                    <a:pt x="272" y="2346"/>
                  </a:lnTo>
                  <a:lnTo>
                    <a:pt x="388" y="2385"/>
                  </a:lnTo>
                  <a:lnTo>
                    <a:pt x="524" y="2404"/>
                  </a:lnTo>
                  <a:lnTo>
                    <a:pt x="660" y="2424"/>
                  </a:lnTo>
                  <a:lnTo>
                    <a:pt x="679" y="2424"/>
                  </a:lnTo>
                  <a:lnTo>
                    <a:pt x="679" y="2540"/>
                  </a:lnTo>
                  <a:lnTo>
                    <a:pt x="699" y="2579"/>
                  </a:lnTo>
                  <a:lnTo>
                    <a:pt x="757" y="2598"/>
                  </a:lnTo>
                  <a:lnTo>
                    <a:pt x="815" y="2579"/>
                  </a:lnTo>
                  <a:lnTo>
                    <a:pt x="834" y="2540"/>
                  </a:lnTo>
                  <a:lnTo>
                    <a:pt x="834" y="2424"/>
                  </a:lnTo>
                  <a:lnTo>
                    <a:pt x="854" y="2424"/>
                  </a:lnTo>
                  <a:lnTo>
                    <a:pt x="970" y="2385"/>
                  </a:lnTo>
                  <a:lnTo>
                    <a:pt x="1086" y="2346"/>
                  </a:lnTo>
                  <a:lnTo>
                    <a:pt x="1183" y="2288"/>
                  </a:lnTo>
                  <a:lnTo>
                    <a:pt x="1261" y="2211"/>
                  </a:lnTo>
                  <a:lnTo>
                    <a:pt x="1319" y="2114"/>
                  </a:lnTo>
                  <a:lnTo>
                    <a:pt x="1377" y="2017"/>
                  </a:lnTo>
                  <a:lnTo>
                    <a:pt x="1396" y="1900"/>
                  </a:lnTo>
                  <a:lnTo>
                    <a:pt x="1416" y="1765"/>
                  </a:lnTo>
                  <a:lnTo>
                    <a:pt x="1396" y="1629"/>
                  </a:lnTo>
                  <a:lnTo>
                    <a:pt x="1358" y="1513"/>
                  </a:lnTo>
                  <a:lnTo>
                    <a:pt x="1300" y="1416"/>
                  </a:lnTo>
                  <a:lnTo>
                    <a:pt x="1241" y="1319"/>
                  </a:lnTo>
                  <a:lnTo>
                    <a:pt x="1144" y="1261"/>
                  </a:lnTo>
                  <a:lnTo>
                    <a:pt x="1048" y="1203"/>
                  </a:lnTo>
                  <a:lnTo>
                    <a:pt x="834" y="1106"/>
                  </a:lnTo>
                  <a:lnTo>
                    <a:pt x="834" y="427"/>
                  </a:lnTo>
                  <a:lnTo>
                    <a:pt x="854" y="427"/>
                  </a:lnTo>
                  <a:lnTo>
                    <a:pt x="951" y="447"/>
                  </a:lnTo>
                  <a:lnTo>
                    <a:pt x="1028" y="466"/>
                  </a:lnTo>
                  <a:lnTo>
                    <a:pt x="1144" y="524"/>
                  </a:lnTo>
                  <a:lnTo>
                    <a:pt x="1183" y="544"/>
                  </a:lnTo>
                  <a:lnTo>
                    <a:pt x="1222" y="544"/>
                  </a:lnTo>
                  <a:lnTo>
                    <a:pt x="1280" y="524"/>
                  </a:lnTo>
                  <a:lnTo>
                    <a:pt x="1319" y="485"/>
                  </a:lnTo>
                  <a:lnTo>
                    <a:pt x="1338" y="427"/>
                  </a:lnTo>
                  <a:lnTo>
                    <a:pt x="1358" y="388"/>
                  </a:lnTo>
                  <a:lnTo>
                    <a:pt x="1338" y="330"/>
                  </a:lnTo>
                  <a:lnTo>
                    <a:pt x="1300" y="292"/>
                  </a:lnTo>
                  <a:lnTo>
                    <a:pt x="1241" y="253"/>
                  </a:lnTo>
                  <a:lnTo>
                    <a:pt x="1183" y="233"/>
                  </a:lnTo>
                  <a:lnTo>
                    <a:pt x="1028" y="195"/>
                  </a:lnTo>
                  <a:lnTo>
                    <a:pt x="854" y="175"/>
                  </a:lnTo>
                  <a:lnTo>
                    <a:pt x="834" y="175"/>
                  </a:lnTo>
                  <a:lnTo>
                    <a:pt x="834" y="59"/>
                  </a:lnTo>
                  <a:lnTo>
                    <a:pt x="815" y="2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5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484" name="Google Shape;484;p35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" name="Google Shape;48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"/>
          <p:cNvSpPr txBox="1">
            <a:spLocks noGrp="1"/>
          </p:cNvSpPr>
          <p:nvPr>
            <p:ph type="title"/>
          </p:nvPr>
        </p:nvSpPr>
        <p:spPr>
          <a:xfrm>
            <a:off x="2042900" y="80625"/>
            <a:ext cx="5076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Appendix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495" name="Google Shape;495;p36"/>
          <p:cNvGrpSpPr/>
          <p:nvPr/>
        </p:nvGrpSpPr>
        <p:grpSpPr>
          <a:xfrm flipH="1">
            <a:off x="40" y="665722"/>
            <a:ext cx="158379" cy="3891800"/>
            <a:chOff x="5254286" y="2215214"/>
            <a:chExt cx="3142439" cy="131403"/>
          </a:xfrm>
        </p:grpSpPr>
        <p:sp>
          <p:nvSpPr>
            <p:cNvPr id="496" name="Google Shape;496;p36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6" name="Google Shape;506;p36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507" name="Google Shape;507;p36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13" name="Google Shape;5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50" y="665725"/>
            <a:ext cx="8434051" cy="408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>
            <a:spLocks noGrp="1"/>
          </p:cNvSpPr>
          <p:nvPr>
            <p:ph type="title"/>
          </p:nvPr>
        </p:nvSpPr>
        <p:spPr>
          <a:xfrm>
            <a:off x="2042900" y="80625"/>
            <a:ext cx="5076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Appendix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519" name="Google Shape;519;p37"/>
          <p:cNvGrpSpPr/>
          <p:nvPr/>
        </p:nvGrpSpPr>
        <p:grpSpPr>
          <a:xfrm flipH="1">
            <a:off x="40" y="665722"/>
            <a:ext cx="158379" cy="3891800"/>
            <a:chOff x="5254286" y="2215214"/>
            <a:chExt cx="3142439" cy="131403"/>
          </a:xfrm>
        </p:grpSpPr>
        <p:sp>
          <p:nvSpPr>
            <p:cNvPr id="520" name="Google Shape;520;p37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0" name="Google Shape;530;p37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531" name="Google Shape;531;p37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37" name="Google Shape;537;p37"/>
          <p:cNvSpPr txBox="1"/>
          <p:nvPr/>
        </p:nvSpPr>
        <p:spPr>
          <a:xfrm>
            <a:off x="762000" y="861775"/>
            <a:ext cx="8010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DOHC - (Dual Overhead Camshaft)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OHC- (Overhead Camshaft)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SOHC- (Single Overhead Camshaft)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OHCF (OverHead Camshaft Forward)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DOHCV (Dual OverHead Camshaft Variable)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Table of Contents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286590" y="1986857"/>
            <a:ext cx="170700" cy="17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58" name="Google Shape;158;p26"/>
          <p:cNvGrpSpPr/>
          <p:nvPr/>
        </p:nvGrpSpPr>
        <p:grpSpPr>
          <a:xfrm>
            <a:off x="3494180" y="3053298"/>
            <a:ext cx="352584" cy="454975"/>
            <a:chOff x="6087225" y="1744150"/>
            <a:chExt cx="295025" cy="380700"/>
          </a:xfrm>
        </p:grpSpPr>
        <p:sp>
          <p:nvSpPr>
            <p:cNvPr id="159" name="Google Shape;159;p26"/>
            <p:cNvSpPr/>
            <p:nvPr/>
          </p:nvSpPr>
          <p:spPr>
            <a:xfrm>
              <a:off x="6087225" y="1744150"/>
              <a:ext cx="295025" cy="380700"/>
            </a:xfrm>
            <a:custGeom>
              <a:avLst/>
              <a:gdLst/>
              <a:ahLst/>
              <a:cxnLst/>
              <a:rect l="l" t="t" r="r" b="b"/>
              <a:pathLst>
                <a:path w="11801" h="15228" extrusionOk="0">
                  <a:moveTo>
                    <a:pt x="3942" y="3891"/>
                  </a:moveTo>
                  <a:lnTo>
                    <a:pt x="3942" y="4432"/>
                  </a:lnTo>
                  <a:lnTo>
                    <a:pt x="2937" y="4432"/>
                  </a:lnTo>
                  <a:lnTo>
                    <a:pt x="2834" y="4407"/>
                  </a:lnTo>
                  <a:lnTo>
                    <a:pt x="2757" y="4355"/>
                  </a:lnTo>
                  <a:lnTo>
                    <a:pt x="2705" y="4278"/>
                  </a:lnTo>
                  <a:lnTo>
                    <a:pt x="2680" y="4175"/>
                  </a:lnTo>
                  <a:lnTo>
                    <a:pt x="2705" y="4072"/>
                  </a:lnTo>
                  <a:lnTo>
                    <a:pt x="2757" y="3969"/>
                  </a:lnTo>
                  <a:lnTo>
                    <a:pt x="2834" y="3917"/>
                  </a:lnTo>
                  <a:lnTo>
                    <a:pt x="2937" y="3891"/>
                  </a:lnTo>
                  <a:close/>
                  <a:moveTo>
                    <a:pt x="5668" y="3891"/>
                  </a:moveTo>
                  <a:lnTo>
                    <a:pt x="5668" y="4432"/>
                  </a:lnTo>
                  <a:lnTo>
                    <a:pt x="4406" y="4432"/>
                  </a:lnTo>
                  <a:lnTo>
                    <a:pt x="4406" y="3891"/>
                  </a:lnTo>
                  <a:close/>
                  <a:moveTo>
                    <a:pt x="7394" y="3891"/>
                  </a:moveTo>
                  <a:lnTo>
                    <a:pt x="7394" y="4432"/>
                  </a:lnTo>
                  <a:lnTo>
                    <a:pt x="6132" y="4432"/>
                  </a:lnTo>
                  <a:lnTo>
                    <a:pt x="6132" y="3891"/>
                  </a:lnTo>
                  <a:close/>
                  <a:moveTo>
                    <a:pt x="8863" y="3891"/>
                  </a:moveTo>
                  <a:lnTo>
                    <a:pt x="8966" y="3917"/>
                  </a:lnTo>
                  <a:lnTo>
                    <a:pt x="9043" y="3969"/>
                  </a:lnTo>
                  <a:lnTo>
                    <a:pt x="9095" y="4072"/>
                  </a:lnTo>
                  <a:lnTo>
                    <a:pt x="9121" y="4175"/>
                  </a:lnTo>
                  <a:lnTo>
                    <a:pt x="9095" y="4278"/>
                  </a:lnTo>
                  <a:lnTo>
                    <a:pt x="9043" y="4355"/>
                  </a:lnTo>
                  <a:lnTo>
                    <a:pt x="8966" y="4407"/>
                  </a:lnTo>
                  <a:lnTo>
                    <a:pt x="8863" y="4432"/>
                  </a:lnTo>
                  <a:lnTo>
                    <a:pt x="7858" y="4432"/>
                  </a:lnTo>
                  <a:lnTo>
                    <a:pt x="7858" y="3891"/>
                  </a:lnTo>
                  <a:close/>
                  <a:moveTo>
                    <a:pt x="4509" y="1"/>
                  </a:moveTo>
                  <a:lnTo>
                    <a:pt x="4380" y="27"/>
                  </a:lnTo>
                  <a:lnTo>
                    <a:pt x="4251" y="78"/>
                  </a:lnTo>
                  <a:lnTo>
                    <a:pt x="4122" y="130"/>
                  </a:lnTo>
                  <a:lnTo>
                    <a:pt x="3994" y="207"/>
                  </a:lnTo>
                  <a:lnTo>
                    <a:pt x="3890" y="284"/>
                  </a:lnTo>
                  <a:lnTo>
                    <a:pt x="3787" y="387"/>
                  </a:lnTo>
                  <a:lnTo>
                    <a:pt x="3684" y="490"/>
                  </a:lnTo>
                  <a:lnTo>
                    <a:pt x="1958" y="490"/>
                  </a:lnTo>
                  <a:lnTo>
                    <a:pt x="1804" y="516"/>
                  </a:lnTo>
                  <a:lnTo>
                    <a:pt x="1675" y="542"/>
                  </a:lnTo>
                  <a:lnTo>
                    <a:pt x="1546" y="619"/>
                  </a:lnTo>
                  <a:lnTo>
                    <a:pt x="1443" y="696"/>
                  </a:lnTo>
                  <a:lnTo>
                    <a:pt x="1366" y="800"/>
                  </a:lnTo>
                  <a:lnTo>
                    <a:pt x="1288" y="928"/>
                  </a:lnTo>
                  <a:lnTo>
                    <a:pt x="1263" y="1057"/>
                  </a:lnTo>
                  <a:lnTo>
                    <a:pt x="1237" y="1212"/>
                  </a:lnTo>
                  <a:lnTo>
                    <a:pt x="1237" y="1701"/>
                  </a:lnTo>
                  <a:lnTo>
                    <a:pt x="1263" y="2010"/>
                  </a:lnTo>
                  <a:lnTo>
                    <a:pt x="1340" y="2320"/>
                  </a:lnTo>
                  <a:lnTo>
                    <a:pt x="1443" y="2603"/>
                  </a:lnTo>
                  <a:lnTo>
                    <a:pt x="1572" y="2861"/>
                  </a:lnTo>
                  <a:lnTo>
                    <a:pt x="1752" y="3093"/>
                  </a:lnTo>
                  <a:lnTo>
                    <a:pt x="1958" y="3324"/>
                  </a:lnTo>
                  <a:lnTo>
                    <a:pt x="2190" y="3505"/>
                  </a:lnTo>
                  <a:lnTo>
                    <a:pt x="2448" y="3659"/>
                  </a:lnTo>
                  <a:lnTo>
                    <a:pt x="2345" y="3762"/>
                  </a:lnTo>
                  <a:lnTo>
                    <a:pt x="2293" y="3891"/>
                  </a:lnTo>
                  <a:lnTo>
                    <a:pt x="2242" y="4020"/>
                  </a:lnTo>
                  <a:lnTo>
                    <a:pt x="2216" y="4175"/>
                  </a:lnTo>
                  <a:lnTo>
                    <a:pt x="2242" y="4355"/>
                  </a:lnTo>
                  <a:lnTo>
                    <a:pt x="2319" y="4535"/>
                  </a:lnTo>
                  <a:lnTo>
                    <a:pt x="1984" y="4638"/>
                  </a:lnTo>
                  <a:lnTo>
                    <a:pt x="1701" y="4819"/>
                  </a:lnTo>
                  <a:lnTo>
                    <a:pt x="1417" y="5051"/>
                  </a:lnTo>
                  <a:lnTo>
                    <a:pt x="1185" y="5308"/>
                  </a:lnTo>
                  <a:lnTo>
                    <a:pt x="1005" y="5592"/>
                  </a:lnTo>
                  <a:lnTo>
                    <a:pt x="876" y="5927"/>
                  </a:lnTo>
                  <a:lnTo>
                    <a:pt x="773" y="6262"/>
                  </a:lnTo>
                  <a:lnTo>
                    <a:pt x="747" y="6442"/>
                  </a:lnTo>
                  <a:lnTo>
                    <a:pt x="747" y="6622"/>
                  </a:lnTo>
                  <a:lnTo>
                    <a:pt x="747" y="13321"/>
                  </a:lnTo>
                  <a:lnTo>
                    <a:pt x="593" y="13372"/>
                  </a:lnTo>
                  <a:lnTo>
                    <a:pt x="464" y="13450"/>
                  </a:lnTo>
                  <a:lnTo>
                    <a:pt x="335" y="13553"/>
                  </a:lnTo>
                  <a:lnTo>
                    <a:pt x="232" y="13656"/>
                  </a:lnTo>
                  <a:lnTo>
                    <a:pt x="129" y="13810"/>
                  </a:lnTo>
                  <a:lnTo>
                    <a:pt x="77" y="13939"/>
                  </a:lnTo>
                  <a:lnTo>
                    <a:pt x="26" y="14094"/>
                  </a:lnTo>
                  <a:lnTo>
                    <a:pt x="0" y="14274"/>
                  </a:lnTo>
                  <a:lnTo>
                    <a:pt x="26" y="14454"/>
                  </a:lnTo>
                  <a:lnTo>
                    <a:pt x="77" y="14635"/>
                  </a:lnTo>
                  <a:lnTo>
                    <a:pt x="180" y="14815"/>
                  </a:lnTo>
                  <a:lnTo>
                    <a:pt x="284" y="14944"/>
                  </a:lnTo>
                  <a:lnTo>
                    <a:pt x="438" y="15073"/>
                  </a:lnTo>
                  <a:lnTo>
                    <a:pt x="593" y="15150"/>
                  </a:lnTo>
                  <a:lnTo>
                    <a:pt x="773" y="15202"/>
                  </a:lnTo>
                  <a:lnTo>
                    <a:pt x="979" y="15227"/>
                  </a:lnTo>
                  <a:lnTo>
                    <a:pt x="2010" y="15227"/>
                  </a:lnTo>
                  <a:lnTo>
                    <a:pt x="2087" y="15202"/>
                  </a:lnTo>
                  <a:lnTo>
                    <a:pt x="2164" y="15176"/>
                  </a:lnTo>
                  <a:lnTo>
                    <a:pt x="2216" y="15099"/>
                  </a:lnTo>
                  <a:lnTo>
                    <a:pt x="2216" y="14996"/>
                  </a:lnTo>
                  <a:lnTo>
                    <a:pt x="2216" y="14918"/>
                  </a:lnTo>
                  <a:lnTo>
                    <a:pt x="2164" y="14841"/>
                  </a:lnTo>
                  <a:lnTo>
                    <a:pt x="2087" y="14789"/>
                  </a:lnTo>
                  <a:lnTo>
                    <a:pt x="979" y="14789"/>
                  </a:lnTo>
                  <a:lnTo>
                    <a:pt x="876" y="14764"/>
                  </a:lnTo>
                  <a:lnTo>
                    <a:pt x="773" y="14738"/>
                  </a:lnTo>
                  <a:lnTo>
                    <a:pt x="696" y="14686"/>
                  </a:lnTo>
                  <a:lnTo>
                    <a:pt x="618" y="14635"/>
                  </a:lnTo>
                  <a:lnTo>
                    <a:pt x="541" y="14558"/>
                  </a:lnTo>
                  <a:lnTo>
                    <a:pt x="490" y="14454"/>
                  </a:lnTo>
                  <a:lnTo>
                    <a:pt x="464" y="14377"/>
                  </a:lnTo>
                  <a:lnTo>
                    <a:pt x="464" y="14274"/>
                  </a:lnTo>
                  <a:lnTo>
                    <a:pt x="464" y="14171"/>
                  </a:lnTo>
                  <a:lnTo>
                    <a:pt x="490" y="14068"/>
                  </a:lnTo>
                  <a:lnTo>
                    <a:pt x="541" y="13991"/>
                  </a:lnTo>
                  <a:lnTo>
                    <a:pt x="618" y="13913"/>
                  </a:lnTo>
                  <a:lnTo>
                    <a:pt x="696" y="13836"/>
                  </a:lnTo>
                  <a:lnTo>
                    <a:pt x="773" y="13785"/>
                  </a:lnTo>
                  <a:lnTo>
                    <a:pt x="876" y="13759"/>
                  </a:lnTo>
                  <a:lnTo>
                    <a:pt x="1958" y="13759"/>
                  </a:lnTo>
                  <a:lnTo>
                    <a:pt x="2035" y="13733"/>
                  </a:lnTo>
                  <a:lnTo>
                    <a:pt x="2113" y="13682"/>
                  </a:lnTo>
                  <a:lnTo>
                    <a:pt x="2164" y="13604"/>
                  </a:lnTo>
                  <a:lnTo>
                    <a:pt x="2190" y="13527"/>
                  </a:lnTo>
                  <a:lnTo>
                    <a:pt x="2164" y="13450"/>
                  </a:lnTo>
                  <a:lnTo>
                    <a:pt x="2113" y="13372"/>
                  </a:lnTo>
                  <a:lnTo>
                    <a:pt x="2035" y="13321"/>
                  </a:lnTo>
                  <a:lnTo>
                    <a:pt x="1958" y="13295"/>
                  </a:lnTo>
                  <a:lnTo>
                    <a:pt x="1185" y="13295"/>
                  </a:lnTo>
                  <a:lnTo>
                    <a:pt x="1185" y="6622"/>
                  </a:lnTo>
                  <a:lnTo>
                    <a:pt x="1211" y="6442"/>
                  </a:lnTo>
                  <a:lnTo>
                    <a:pt x="1237" y="6287"/>
                  </a:lnTo>
                  <a:lnTo>
                    <a:pt x="1263" y="6107"/>
                  </a:lnTo>
                  <a:lnTo>
                    <a:pt x="1340" y="5952"/>
                  </a:lnTo>
                  <a:lnTo>
                    <a:pt x="1417" y="5798"/>
                  </a:lnTo>
                  <a:lnTo>
                    <a:pt x="1494" y="5643"/>
                  </a:lnTo>
                  <a:lnTo>
                    <a:pt x="1597" y="5514"/>
                  </a:lnTo>
                  <a:lnTo>
                    <a:pt x="1701" y="5386"/>
                  </a:lnTo>
                  <a:lnTo>
                    <a:pt x="1829" y="5282"/>
                  </a:lnTo>
                  <a:lnTo>
                    <a:pt x="1958" y="5179"/>
                  </a:lnTo>
                  <a:lnTo>
                    <a:pt x="2113" y="5102"/>
                  </a:lnTo>
                  <a:lnTo>
                    <a:pt x="2267" y="5025"/>
                  </a:lnTo>
                  <a:lnTo>
                    <a:pt x="2422" y="4948"/>
                  </a:lnTo>
                  <a:lnTo>
                    <a:pt x="2602" y="4922"/>
                  </a:lnTo>
                  <a:lnTo>
                    <a:pt x="2757" y="4896"/>
                  </a:lnTo>
                  <a:lnTo>
                    <a:pt x="2937" y="4870"/>
                  </a:lnTo>
                  <a:lnTo>
                    <a:pt x="8863" y="4870"/>
                  </a:lnTo>
                  <a:lnTo>
                    <a:pt x="9043" y="4896"/>
                  </a:lnTo>
                  <a:lnTo>
                    <a:pt x="9198" y="4922"/>
                  </a:lnTo>
                  <a:lnTo>
                    <a:pt x="9378" y="4948"/>
                  </a:lnTo>
                  <a:lnTo>
                    <a:pt x="9533" y="5025"/>
                  </a:lnTo>
                  <a:lnTo>
                    <a:pt x="9687" y="5102"/>
                  </a:lnTo>
                  <a:lnTo>
                    <a:pt x="9842" y="5179"/>
                  </a:lnTo>
                  <a:lnTo>
                    <a:pt x="9971" y="5282"/>
                  </a:lnTo>
                  <a:lnTo>
                    <a:pt x="10100" y="5386"/>
                  </a:lnTo>
                  <a:lnTo>
                    <a:pt x="10203" y="5514"/>
                  </a:lnTo>
                  <a:lnTo>
                    <a:pt x="10306" y="5643"/>
                  </a:lnTo>
                  <a:lnTo>
                    <a:pt x="10383" y="5798"/>
                  </a:lnTo>
                  <a:lnTo>
                    <a:pt x="10460" y="5952"/>
                  </a:lnTo>
                  <a:lnTo>
                    <a:pt x="10538" y="6107"/>
                  </a:lnTo>
                  <a:lnTo>
                    <a:pt x="10563" y="6287"/>
                  </a:lnTo>
                  <a:lnTo>
                    <a:pt x="10589" y="6442"/>
                  </a:lnTo>
                  <a:lnTo>
                    <a:pt x="10615" y="6622"/>
                  </a:lnTo>
                  <a:lnTo>
                    <a:pt x="10615" y="13295"/>
                  </a:lnTo>
                  <a:lnTo>
                    <a:pt x="9842" y="13295"/>
                  </a:lnTo>
                  <a:lnTo>
                    <a:pt x="9765" y="13321"/>
                  </a:lnTo>
                  <a:lnTo>
                    <a:pt x="9687" y="13372"/>
                  </a:lnTo>
                  <a:lnTo>
                    <a:pt x="9636" y="13450"/>
                  </a:lnTo>
                  <a:lnTo>
                    <a:pt x="9610" y="13527"/>
                  </a:lnTo>
                  <a:lnTo>
                    <a:pt x="9636" y="13604"/>
                  </a:lnTo>
                  <a:lnTo>
                    <a:pt x="9687" y="13682"/>
                  </a:lnTo>
                  <a:lnTo>
                    <a:pt x="9765" y="13733"/>
                  </a:lnTo>
                  <a:lnTo>
                    <a:pt x="9842" y="13759"/>
                  </a:lnTo>
                  <a:lnTo>
                    <a:pt x="10924" y="13759"/>
                  </a:lnTo>
                  <a:lnTo>
                    <a:pt x="11027" y="13785"/>
                  </a:lnTo>
                  <a:lnTo>
                    <a:pt x="11104" y="13836"/>
                  </a:lnTo>
                  <a:lnTo>
                    <a:pt x="11182" y="13913"/>
                  </a:lnTo>
                  <a:lnTo>
                    <a:pt x="11259" y="13991"/>
                  </a:lnTo>
                  <a:lnTo>
                    <a:pt x="11311" y="14068"/>
                  </a:lnTo>
                  <a:lnTo>
                    <a:pt x="11336" y="14171"/>
                  </a:lnTo>
                  <a:lnTo>
                    <a:pt x="11336" y="14274"/>
                  </a:lnTo>
                  <a:lnTo>
                    <a:pt x="11336" y="14377"/>
                  </a:lnTo>
                  <a:lnTo>
                    <a:pt x="11311" y="14454"/>
                  </a:lnTo>
                  <a:lnTo>
                    <a:pt x="11259" y="14558"/>
                  </a:lnTo>
                  <a:lnTo>
                    <a:pt x="11182" y="14635"/>
                  </a:lnTo>
                  <a:lnTo>
                    <a:pt x="11104" y="14686"/>
                  </a:lnTo>
                  <a:lnTo>
                    <a:pt x="11027" y="14738"/>
                  </a:lnTo>
                  <a:lnTo>
                    <a:pt x="10924" y="14764"/>
                  </a:lnTo>
                  <a:lnTo>
                    <a:pt x="10821" y="14789"/>
                  </a:lnTo>
                  <a:lnTo>
                    <a:pt x="2808" y="14789"/>
                  </a:lnTo>
                  <a:lnTo>
                    <a:pt x="2731" y="14841"/>
                  </a:lnTo>
                  <a:lnTo>
                    <a:pt x="2680" y="14918"/>
                  </a:lnTo>
                  <a:lnTo>
                    <a:pt x="2680" y="14996"/>
                  </a:lnTo>
                  <a:lnTo>
                    <a:pt x="2680" y="15099"/>
                  </a:lnTo>
                  <a:lnTo>
                    <a:pt x="2731" y="15176"/>
                  </a:lnTo>
                  <a:lnTo>
                    <a:pt x="2808" y="15202"/>
                  </a:lnTo>
                  <a:lnTo>
                    <a:pt x="2886" y="15227"/>
                  </a:lnTo>
                  <a:lnTo>
                    <a:pt x="10821" y="15227"/>
                  </a:lnTo>
                  <a:lnTo>
                    <a:pt x="11027" y="15202"/>
                  </a:lnTo>
                  <a:lnTo>
                    <a:pt x="11207" y="15150"/>
                  </a:lnTo>
                  <a:lnTo>
                    <a:pt x="11362" y="15073"/>
                  </a:lnTo>
                  <a:lnTo>
                    <a:pt x="11517" y="14944"/>
                  </a:lnTo>
                  <a:lnTo>
                    <a:pt x="11620" y="14815"/>
                  </a:lnTo>
                  <a:lnTo>
                    <a:pt x="11723" y="14635"/>
                  </a:lnTo>
                  <a:lnTo>
                    <a:pt x="11774" y="14454"/>
                  </a:lnTo>
                  <a:lnTo>
                    <a:pt x="11800" y="14274"/>
                  </a:lnTo>
                  <a:lnTo>
                    <a:pt x="11774" y="14094"/>
                  </a:lnTo>
                  <a:lnTo>
                    <a:pt x="11723" y="13939"/>
                  </a:lnTo>
                  <a:lnTo>
                    <a:pt x="11671" y="13810"/>
                  </a:lnTo>
                  <a:lnTo>
                    <a:pt x="11568" y="13656"/>
                  </a:lnTo>
                  <a:lnTo>
                    <a:pt x="11465" y="13553"/>
                  </a:lnTo>
                  <a:lnTo>
                    <a:pt x="11336" y="13450"/>
                  </a:lnTo>
                  <a:lnTo>
                    <a:pt x="11207" y="13372"/>
                  </a:lnTo>
                  <a:lnTo>
                    <a:pt x="11053" y="13321"/>
                  </a:lnTo>
                  <a:lnTo>
                    <a:pt x="11053" y="6622"/>
                  </a:lnTo>
                  <a:lnTo>
                    <a:pt x="11053" y="6442"/>
                  </a:lnTo>
                  <a:lnTo>
                    <a:pt x="11027" y="6262"/>
                  </a:lnTo>
                  <a:lnTo>
                    <a:pt x="10924" y="5927"/>
                  </a:lnTo>
                  <a:lnTo>
                    <a:pt x="10795" y="5592"/>
                  </a:lnTo>
                  <a:lnTo>
                    <a:pt x="10615" y="5308"/>
                  </a:lnTo>
                  <a:lnTo>
                    <a:pt x="10383" y="5051"/>
                  </a:lnTo>
                  <a:lnTo>
                    <a:pt x="10100" y="4819"/>
                  </a:lnTo>
                  <a:lnTo>
                    <a:pt x="9816" y="4638"/>
                  </a:lnTo>
                  <a:lnTo>
                    <a:pt x="9481" y="4535"/>
                  </a:lnTo>
                  <a:lnTo>
                    <a:pt x="9559" y="4355"/>
                  </a:lnTo>
                  <a:lnTo>
                    <a:pt x="9584" y="4175"/>
                  </a:lnTo>
                  <a:lnTo>
                    <a:pt x="9559" y="4020"/>
                  </a:lnTo>
                  <a:lnTo>
                    <a:pt x="9507" y="3891"/>
                  </a:lnTo>
                  <a:lnTo>
                    <a:pt x="9456" y="3762"/>
                  </a:lnTo>
                  <a:lnTo>
                    <a:pt x="9352" y="3659"/>
                  </a:lnTo>
                  <a:lnTo>
                    <a:pt x="9610" y="3505"/>
                  </a:lnTo>
                  <a:lnTo>
                    <a:pt x="9842" y="3324"/>
                  </a:lnTo>
                  <a:lnTo>
                    <a:pt x="10048" y="3093"/>
                  </a:lnTo>
                  <a:lnTo>
                    <a:pt x="10228" y="2861"/>
                  </a:lnTo>
                  <a:lnTo>
                    <a:pt x="10357" y="2603"/>
                  </a:lnTo>
                  <a:lnTo>
                    <a:pt x="10460" y="2320"/>
                  </a:lnTo>
                  <a:lnTo>
                    <a:pt x="10538" y="2010"/>
                  </a:lnTo>
                  <a:lnTo>
                    <a:pt x="10563" y="1701"/>
                  </a:lnTo>
                  <a:lnTo>
                    <a:pt x="10563" y="1212"/>
                  </a:lnTo>
                  <a:lnTo>
                    <a:pt x="10538" y="1057"/>
                  </a:lnTo>
                  <a:lnTo>
                    <a:pt x="10512" y="928"/>
                  </a:lnTo>
                  <a:lnTo>
                    <a:pt x="10435" y="800"/>
                  </a:lnTo>
                  <a:lnTo>
                    <a:pt x="10357" y="696"/>
                  </a:lnTo>
                  <a:lnTo>
                    <a:pt x="10228" y="619"/>
                  </a:lnTo>
                  <a:lnTo>
                    <a:pt x="10125" y="542"/>
                  </a:lnTo>
                  <a:lnTo>
                    <a:pt x="9997" y="516"/>
                  </a:lnTo>
                  <a:lnTo>
                    <a:pt x="9842" y="490"/>
                  </a:lnTo>
                  <a:lnTo>
                    <a:pt x="8116" y="490"/>
                  </a:lnTo>
                  <a:lnTo>
                    <a:pt x="8013" y="387"/>
                  </a:lnTo>
                  <a:lnTo>
                    <a:pt x="7910" y="284"/>
                  </a:lnTo>
                  <a:lnTo>
                    <a:pt x="7807" y="207"/>
                  </a:lnTo>
                  <a:lnTo>
                    <a:pt x="7678" y="130"/>
                  </a:lnTo>
                  <a:lnTo>
                    <a:pt x="7549" y="78"/>
                  </a:lnTo>
                  <a:lnTo>
                    <a:pt x="7420" y="27"/>
                  </a:lnTo>
                  <a:lnTo>
                    <a:pt x="7266" y="1"/>
                  </a:lnTo>
                  <a:lnTo>
                    <a:pt x="5849" y="1"/>
                  </a:lnTo>
                  <a:lnTo>
                    <a:pt x="5771" y="27"/>
                  </a:lnTo>
                  <a:lnTo>
                    <a:pt x="5694" y="52"/>
                  </a:lnTo>
                  <a:lnTo>
                    <a:pt x="5642" y="130"/>
                  </a:lnTo>
                  <a:lnTo>
                    <a:pt x="5617" y="233"/>
                  </a:lnTo>
                  <a:lnTo>
                    <a:pt x="5642" y="310"/>
                  </a:lnTo>
                  <a:lnTo>
                    <a:pt x="5694" y="387"/>
                  </a:lnTo>
                  <a:lnTo>
                    <a:pt x="5771" y="439"/>
                  </a:lnTo>
                  <a:lnTo>
                    <a:pt x="7137" y="439"/>
                  </a:lnTo>
                  <a:lnTo>
                    <a:pt x="7291" y="465"/>
                  </a:lnTo>
                  <a:lnTo>
                    <a:pt x="7420" y="516"/>
                  </a:lnTo>
                  <a:lnTo>
                    <a:pt x="7549" y="568"/>
                  </a:lnTo>
                  <a:lnTo>
                    <a:pt x="7678" y="671"/>
                  </a:lnTo>
                  <a:lnTo>
                    <a:pt x="7755" y="774"/>
                  </a:lnTo>
                  <a:lnTo>
                    <a:pt x="7832" y="903"/>
                  </a:lnTo>
                  <a:lnTo>
                    <a:pt x="7884" y="1057"/>
                  </a:lnTo>
                  <a:lnTo>
                    <a:pt x="7884" y="1212"/>
                  </a:lnTo>
                  <a:lnTo>
                    <a:pt x="7884" y="1701"/>
                  </a:lnTo>
                  <a:lnTo>
                    <a:pt x="7910" y="1779"/>
                  </a:lnTo>
                  <a:lnTo>
                    <a:pt x="7961" y="1856"/>
                  </a:lnTo>
                  <a:lnTo>
                    <a:pt x="8039" y="1907"/>
                  </a:lnTo>
                  <a:lnTo>
                    <a:pt x="8116" y="1933"/>
                  </a:lnTo>
                  <a:lnTo>
                    <a:pt x="8193" y="1907"/>
                  </a:lnTo>
                  <a:lnTo>
                    <a:pt x="8270" y="1856"/>
                  </a:lnTo>
                  <a:lnTo>
                    <a:pt x="8322" y="1779"/>
                  </a:lnTo>
                  <a:lnTo>
                    <a:pt x="8348" y="1701"/>
                  </a:lnTo>
                  <a:lnTo>
                    <a:pt x="8348" y="1212"/>
                  </a:lnTo>
                  <a:lnTo>
                    <a:pt x="8322" y="1083"/>
                  </a:lnTo>
                  <a:lnTo>
                    <a:pt x="8296" y="928"/>
                  </a:lnTo>
                  <a:lnTo>
                    <a:pt x="9842" y="928"/>
                  </a:lnTo>
                  <a:lnTo>
                    <a:pt x="9945" y="954"/>
                  </a:lnTo>
                  <a:lnTo>
                    <a:pt x="10022" y="1006"/>
                  </a:lnTo>
                  <a:lnTo>
                    <a:pt x="10100" y="1109"/>
                  </a:lnTo>
                  <a:lnTo>
                    <a:pt x="10100" y="1212"/>
                  </a:lnTo>
                  <a:lnTo>
                    <a:pt x="10100" y="1701"/>
                  </a:lnTo>
                  <a:lnTo>
                    <a:pt x="10100" y="1882"/>
                  </a:lnTo>
                  <a:lnTo>
                    <a:pt x="10074" y="2062"/>
                  </a:lnTo>
                  <a:lnTo>
                    <a:pt x="10022" y="2217"/>
                  </a:lnTo>
                  <a:lnTo>
                    <a:pt x="9971" y="2371"/>
                  </a:lnTo>
                  <a:lnTo>
                    <a:pt x="9894" y="2526"/>
                  </a:lnTo>
                  <a:lnTo>
                    <a:pt x="9816" y="2680"/>
                  </a:lnTo>
                  <a:lnTo>
                    <a:pt x="9713" y="2809"/>
                  </a:lnTo>
                  <a:lnTo>
                    <a:pt x="9610" y="2938"/>
                  </a:lnTo>
                  <a:lnTo>
                    <a:pt x="9481" y="3041"/>
                  </a:lnTo>
                  <a:lnTo>
                    <a:pt x="9352" y="3144"/>
                  </a:lnTo>
                  <a:lnTo>
                    <a:pt x="9198" y="3247"/>
                  </a:lnTo>
                  <a:lnTo>
                    <a:pt x="9043" y="3299"/>
                  </a:lnTo>
                  <a:lnTo>
                    <a:pt x="8889" y="3376"/>
                  </a:lnTo>
                  <a:lnTo>
                    <a:pt x="8708" y="3402"/>
                  </a:lnTo>
                  <a:lnTo>
                    <a:pt x="8554" y="3427"/>
                  </a:lnTo>
                  <a:lnTo>
                    <a:pt x="8373" y="3453"/>
                  </a:lnTo>
                  <a:lnTo>
                    <a:pt x="3427" y="3453"/>
                  </a:lnTo>
                  <a:lnTo>
                    <a:pt x="3246" y="3427"/>
                  </a:lnTo>
                  <a:lnTo>
                    <a:pt x="3092" y="3402"/>
                  </a:lnTo>
                  <a:lnTo>
                    <a:pt x="2911" y="3376"/>
                  </a:lnTo>
                  <a:lnTo>
                    <a:pt x="2757" y="3299"/>
                  </a:lnTo>
                  <a:lnTo>
                    <a:pt x="2602" y="3247"/>
                  </a:lnTo>
                  <a:lnTo>
                    <a:pt x="2448" y="3144"/>
                  </a:lnTo>
                  <a:lnTo>
                    <a:pt x="2319" y="3041"/>
                  </a:lnTo>
                  <a:lnTo>
                    <a:pt x="2190" y="2938"/>
                  </a:lnTo>
                  <a:lnTo>
                    <a:pt x="2087" y="2809"/>
                  </a:lnTo>
                  <a:lnTo>
                    <a:pt x="1984" y="2680"/>
                  </a:lnTo>
                  <a:lnTo>
                    <a:pt x="1907" y="2526"/>
                  </a:lnTo>
                  <a:lnTo>
                    <a:pt x="1829" y="2371"/>
                  </a:lnTo>
                  <a:lnTo>
                    <a:pt x="1778" y="2217"/>
                  </a:lnTo>
                  <a:lnTo>
                    <a:pt x="1726" y="2062"/>
                  </a:lnTo>
                  <a:lnTo>
                    <a:pt x="1701" y="1882"/>
                  </a:lnTo>
                  <a:lnTo>
                    <a:pt x="1675" y="1701"/>
                  </a:lnTo>
                  <a:lnTo>
                    <a:pt x="1675" y="1212"/>
                  </a:lnTo>
                  <a:lnTo>
                    <a:pt x="1701" y="1109"/>
                  </a:lnTo>
                  <a:lnTo>
                    <a:pt x="1778" y="1006"/>
                  </a:lnTo>
                  <a:lnTo>
                    <a:pt x="1855" y="954"/>
                  </a:lnTo>
                  <a:lnTo>
                    <a:pt x="1958" y="928"/>
                  </a:lnTo>
                  <a:lnTo>
                    <a:pt x="3478" y="928"/>
                  </a:lnTo>
                  <a:lnTo>
                    <a:pt x="3478" y="1083"/>
                  </a:lnTo>
                  <a:lnTo>
                    <a:pt x="3452" y="1212"/>
                  </a:lnTo>
                  <a:lnTo>
                    <a:pt x="3452" y="1701"/>
                  </a:lnTo>
                  <a:lnTo>
                    <a:pt x="3478" y="1779"/>
                  </a:lnTo>
                  <a:lnTo>
                    <a:pt x="3530" y="1856"/>
                  </a:lnTo>
                  <a:lnTo>
                    <a:pt x="3607" y="1907"/>
                  </a:lnTo>
                  <a:lnTo>
                    <a:pt x="3684" y="1933"/>
                  </a:lnTo>
                  <a:lnTo>
                    <a:pt x="3762" y="1907"/>
                  </a:lnTo>
                  <a:lnTo>
                    <a:pt x="3839" y="1856"/>
                  </a:lnTo>
                  <a:lnTo>
                    <a:pt x="3890" y="1779"/>
                  </a:lnTo>
                  <a:lnTo>
                    <a:pt x="3916" y="1701"/>
                  </a:lnTo>
                  <a:lnTo>
                    <a:pt x="3916" y="1212"/>
                  </a:lnTo>
                  <a:lnTo>
                    <a:pt x="3916" y="1057"/>
                  </a:lnTo>
                  <a:lnTo>
                    <a:pt x="3968" y="903"/>
                  </a:lnTo>
                  <a:lnTo>
                    <a:pt x="4045" y="774"/>
                  </a:lnTo>
                  <a:lnTo>
                    <a:pt x="4122" y="671"/>
                  </a:lnTo>
                  <a:lnTo>
                    <a:pt x="4251" y="568"/>
                  </a:lnTo>
                  <a:lnTo>
                    <a:pt x="4380" y="516"/>
                  </a:lnTo>
                  <a:lnTo>
                    <a:pt x="4509" y="465"/>
                  </a:lnTo>
                  <a:lnTo>
                    <a:pt x="4663" y="439"/>
                  </a:lnTo>
                  <a:lnTo>
                    <a:pt x="5050" y="439"/>
                  </a:lnTo>
                  <a:lnTo>
                    <a:pt x="5127" y="387"/>
                  </a:lnTo>
                  <a:lnTo>
                    <a:pt x="5153" y="310"/>
                  </a:lnTo>
                  <a:lnTo>
                    <a:pt x="5179" y="233"/>
                  </a:lnTo>
                  <a:lnTo>
                    <a:pt x="5153" y="130"/>
                  </a:lnTo>
                  <a:lnTo>
                    <a:pt x="5127" y="52"/>
                  </a:lnTo>
                  <a:lnTo>
                    <a:pt x="5050" y="27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6142600" y="1879425"/>
              <a:ext cx="184250" cy="183600"/>
            </a:xfrm>
            <a:custGeom>
              <a:avLst/>
              <a:gdLst/>
              <a:ahLst/>
              <a:cxnLst/>
              <a:rect l="l" t="t" r="r" b="b"/>
              <a:pathLst>
                <a:path w="7370" h="7344" extrusionOk="0">
                  <a:moveTo>
                    <a:pt x="3453" y="464"/>
                  </a:moveTo>
                  <a:lnTo>
                    <a:pt x="3453" y="1005"/>
                  </a:lnTo>
                  <a:lnTo>
                    <a:pt x="3247" y="1031"/>
                  </a:lnTo>
                  <a:lnTo>
                    <a:pt x="3041" y="1082"/>
                  </a:lnTo>
                  <a:lnTo>
                    <a:pt x="2835" y="1134"/>
                  </a:lnTo>
                  <a:lnTo>
                    <a:pt x="2655" y="1211"/>
                  </a:lnTo>
                  <a:lnTo>
                    <a:pt x="2448" y="1289"/>
                  </a:lnTo>
                  <a:lnTo>
                    <a:pt x="2268" y="1392"/>
                  </a:lnTo>
                  <a:lnTo>
                    <a:pt x="2113" y="1495"/>
                  </a:lnTo>
                  <a:lnTo>
                    <a:pt x="1959" y="1623"/>
                  </a:lnTo>
                  <a:lnTo>
                    <a:pt x="1572" y="1237"/>
                  </a:lnTo>
                  <a:lnTo>
                    <a:pt x="1779" y="1082"/>
                  </a:lnTo>
                  <a:lnTo>
                    <a:pt x="1985" y="954"/>
                  </a:lnTo>
                  <a:lnTo>
                    <a:pt x="2191" y="825"/>
                  </a:lnTo>
                  <a:lnTo>
                    <a:pt x="2448" y="696"/>
                  </a:lnTo>
                  <a:lnTo>
                    <a:pt x="2680" y="619"/>
                  </a:lnTo>
                  <a:lnTo>
                    <a:pt x="2938" y="541"/>
                  </a:lnTo>
                  <a:lnTo>
                    <a:pt x="3196" y="490"/>
                  </a:lnTo>
                  <a:lnTo>
                    <a:pt x="3453" y="464"/>
                  </a:lnTo>
                  <a:close/>
                  <a:moveTo>
                    <a:pt x="3917" y="464"/>
                  </a:moveTo>
                  <a:lnTo>
                    <a:pt x="4175" y="490"/>
                  </a:lnTo>
                  <a:lnTo>
                    <a:pt x="4432" y="541"/>
                  </a:lnTo>
                  <a:lnTo>
                    <a:pt x="4690" y="619"/>
                  </a:lnTo>
                  <a:lnTo>
                    <a:pt x="4922" y="696"/>
                  </a:lnTo>
                  <a:lnTo>
                    <a:pt x="5154" y="825"/>
                  </a:lnTo>
                  <a:lnTo>
                    <a:pt x="5386" y="954"/>
                  </a:lnTo>
                  <a:lnTo>
                    <a:pt x="5592" y="1082"/>
                  </a:lnTo>
                  <a:lnTo>
                    <a:pt x="5798" y="1237"/>
                  </a:lnTo>
                  <a:lnTo>
                    <a:pt x="5411" y="1623"/>
                  </a:lnTo>
                  <a:lnTo>
                    <a:pt x="5257" y="1495"/>
                  </a:lnTo>
                  <a:lnTo>
                    <a:pt x="5076" y="1392"/>
                  </a:lnTo>
                  <a:lnTo>
                    <a:pt x="4922" y="1289"/>
                  </a:lnTo>
                  <a:lnTo>
                    <a:pt x="4716" y="1211"/>
                  </a:lnTo>
                  <a:lnTo>
                    <a:pt x="4535" y="1134"/>
                  </a:lnTo>
                  <a:lnTo>
                    <a:pt x="4329" y="1082"/>
                  </a:lnTo>
                  <a:lnTo>
                    <a:pt x="4123" y="1031"/>
                  </a:lnTo>
                  <a:lnTo>
                    <a:pt x="3917" y="1005"/>
                  </a:lnTo>
                  <a:lnTo>
                    <a:pt x="3917" y="464"/>
                  </a:lnTo>
                  <a:close/>
                  <a:moveTo>
                    <a:pt x="1263" y="1572"/>
                  </a:moveTo>
                  <a:lnTo>
                    <a:pt x="1624" y="1958"/>
                  </a:lnTo>
                  <a:lnTo>
                    <a:pt x="1495" y="2113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212" y="2654"/>
                  </a:lnTo>
                  <a:lnTo>
                    <a:pt x="1134" y="2834"/>
                  </a:lnTo>
                  <a:lnTo>
                    <a:pt x="1083" y="3040"/>
                  </a:lnTo>
                  <a:lnTo>
                    <a:pt x="1031" y="3247"/>
                  </a:lnTo>
                  <a:lnTo>
                    <a:pt x="1006" y="3453"/>
                  </a:lnTo>
                  <a:lnTo>
                    <a:pt x="465" y="3453"/>
                  </a:lnTo>
                  <a:lnTo>
                    <a:pt x="490" y="3195"/>
                  </a:lnTo>
                  <a:lnTo>
                    <a:pt x="542" y="2937"/>
                  </a:lnTo>
                  <a:lnTo>
                    <a:pt x="619" y="2680"/>
                  </a:lnTo>
                  <a:lnTo>
                    <a:pt x="696" y="2422"/>
                  </a:lnTo>
                  <a:lnTo>
                    <a:pt x="825" y="2190"/>
                  </a:lnTo>
                  <a:lnTo>
                    <a:pt x="954" y="1984"/>
                  </a:lnTo>
                  <a:lnTo>
                    <a:pt x="1083" y="1752"/>
                  </a:lnTo>
                  <a:lnTo>
                    <a:pt x="1263" y="1572"/>
                  </a:lnTo>
                  <a:close/>
                  <a:moveTo>
                    <a:pt x="6107" y="1572"/>
                  </a:moveTo>
                  <a:lnTo>
                    <a:pt x="6287" y="1752"/>
                  </a:lnTo>
                  <a:lnTo>
                    <a:pt x="6416" y="1984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51" y="2680"/>
                  </a:lnTo>
                  <a:lnTo>
                    <a:pt x="6828" y="2937"/>
                  </a:lnTo>
                  <a:lnTo>
                    <a:pt x="6880" y="3195"/>
                  </a:lnTo>
                  <a:lnTo>
                    <a:pt x="6906" y="3453"/>
                  </a:lnTo>
                  <a:lnTo>
                    <a:pt x="6365" y="3453"/>
                  </a:lnTo>
                  <a:lnTo>
                    <a:pt x="6339" y="3247"/>
                  </a:lnTo>
                  <a:lnTo>
                    <a:pt x="6287" y="3040"/>
                  </a:lnTo>
                  <a:lnTo>
                    <a:pt x="6236" y="2834"/>
                  </a:lnTo>
                  <a:lnTo>
                    <a:pt x="6158" y="2654"/>
                  </a:lnTo>
                  <a:lnTo>
                    <a:pt x="6081" y="2448"/>
                  </a:lnTo>
                  <a:lnTo>
                    <a:pt x="5978" y="2268"/>
                  </a:lnTo>
                  <a:lnTo>
                    <a:pt x="5849" y="2113"/>
                  </a:lnTo>
                  <a:lnTo>
                    <a:pt x="5746" y="1958"/>
                  </a:lnTo>
                  <a:lnTo>
                    <a:pt x="6107" y="1572"/>
                  </a:lnTo>
                  <a:close/>
                  <a:moveTo>
                    <a:pt x="1006" y="3916"/>
                  </a:moveTo>
                  <a:lnTo>
                    <a:pt x="1031" y="4123"/>
                  </a:lnTo>
                  <a:lnTo>
                    <a:pt x="1083" y="4329"/>
                  </a:lnTo>
                  <a:lnTo>
                    <a:pt x="1134" y="4535"/>
                  </a:lnTo>
                  <a:lnTo>
                    <a:pt x="1212" y="4715"/>
                  </a:lnTo>
                  <a:lnTo>
                    <a:pt x="1289" y="4895"/>
                  </a:lnTo>
                  <a:lnTo>
                    <a:pt x="1392" y="5076"/>
                  </a:lnTo>
                  <a:lnTo>
                    <a:pt x="1495" y="5256"/>
                  </a:lnTo>
                  <a:lnTo>
                    <a:pt x="1624" y="5411"/>
                  </a:lnTo>
                  <a:lnTo>
                    <a:pt x="1263" y="5797"/>
                  </a:lnTo>
                  <a:lnTo>
                    <a:pt x="1083" y="5591"/>
                  </a:lnTo>
                  <a:lnTo>
                    <a:pt x="954" y="5385"/>
                  </a:lnTo>
                  <a:lnTo>
                    <a:pt x="825" y="5153"/>
                  </a:lnTo>
                  <a:lnTo>
                    <a:pt x="696" y="4921"/>
                  </a:lnTo>
                  <a:lnTo>
                    <a:pt x="619" y="4689"/>
                  </a:lnTo>
                  <a:lnTo>
                    <a:pt x="542" y="4432"/>
                  </a:lnTo>
                  <a:lnTo>
                    <a:pt x="490" y="4174"/>
                  </a:lnTo>
                  <a:lnTo>
                    <a:pt x="465" y="3916"/>
                  </a:lnTo>
                  <a:close/>
                  <a:moveTo>
                    <a:pt x="6906" y="3916"/>
                  </a:moveTo>
                  <a:lnTo>
                    <a:pt x="6880" y="4174"/>
                  </a:lnTo>
                  <a:lnTo>
                    <a:pt x="6828" y="4432"/>
                  </a:lnTo>
                  <a:lnTo>
                    <a:pt x="6751" y="4689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85"/>
                  </a:lnTo>
                  <a:lnTo>
                    <a:pt x="6287" y="5591"/>
                  </a:lnTo>
                  <a:lnTo>
                    <a:pt x="6107" y="5797"/>
                  </a:lnTo>
                  <a:lnTo>
                    <a:pt x="5746" y="5411"/>
                  </a:lnTo>
                  <a:lnTo>
                    <a:pt x="5849" y="5256"/>
                  </a:lnTo>
                  <a:lnTo>
                    <a:pt x="5978" y="5076"/>
                  </a:lnTo>
                  <a:lnTo>
                    <a:pt x="6081" y="4895"/>
                  </a:lnTo>
                  <a:lnTo>
                    <a:pt x="6158" y="4715"/>
                  </a:lnTo>
                  <a:lnTo>
                    <a:pt x="6236" y="4535"/>
                  </a:lnTo>
                  <a:lnTo>
                    <a:pt x="6287" y="4329"/>
                  </a:lnTo>
                  <a:lnTo>
                    <a:pt x="6339" y="4123"/>
                  </a:lnTo>
                  <a:lnTo>
                    <a:pt x="6365" y="3916"/>
                  </a:lnTo>
                  <a:close/>
                  <a:moveTo>
                    <a:pt x="3917" y="1443"/>
                  </a:moveTo>
                  <a:lnTo>
                    <a:pt x="4123" y="1495"/>
                  </a:lnTo>
                  <a:lnTo>
                    <a:pt x="4355" y="1546"/>
                  </a:lnTo>
                  <a:lnTo>
                    <a:pt x="4561" y="1623"/>
                  </a:lnTo>
                  <a:lnTo>
                    <a:pt x="4741" y="1701"/>
                  </a:lnTo>
                  <a:lnTo>
                    <a:pt x="4948" y="1830"/>
                  </a:lnTo>
                  <a:lnTo>
                    <a:pt x="5102" y="1958"/>
                  </a:lnTo>
                  <a:lnTo>
                    <a:pt x="5257" y="2087"/>
                  </a:lnTo>
                  <a:lnTo>
                    <a:pt x="5411" y="2268"/>
                  </a:lnTo>
                  <a:lnTo>
                    <a:pt x="5540" y="2422"/>
                  </a:lnTo>
                  <a:lnTo>
                    <a:pt x="5643" y="2602"/>
                  </a:lnTo>
                  <a:lnTo>
                    <a:pt x="5746" y="2809"/>
                  </a:lnTo>
                  <a:lnTo>
                    <a:pt x="5824" y="3015"/>
                  </a:lnTo>
                  <a:lnTo>
                    <a:pt x="5875" y="3221"/>
                  </a:lnTo>
                  <a:lnTo>
                    <a:pt x="5901" y="3453"/>
                  </a:lnTo>
                  <a:lnTo>
                    <a:pt x="5927" y="3685"/>
                  </a:lnTo>
                  <a:lnTo>
                    <a:pt x="5901" y="3916"/>
                  </a:lnTo>
                  <a:lnTo>
                    <a:pt x="5875" y="4123"/>
                  </a:lnTo>
                  <a:lnTo>
                    <a:pt x="5824" y="4354"/>
                  </a:lnTo>
                  <a:lnTo>
                    <a:pt x="5746" y="4561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7" y="5256"/>
                  </a:lnTo>
                  <a:lnTo>
                    <a:pt x="5102" y="5411"/>
                  </a:lnTo>
                  <a:lnTo>
                    <a:pt x="4948" y="5540"/>
                  </a:lnTo>
                  <a:lnTo>
                    <a:pt x="4741" y="5643"/>
                  </a:lnTo>
                  <a:lnTo>
                    <a:pt x="4561" y="5746"/>
                  </a:lnTo>
                  <a:lnTo>
                    <a:pt x="4355" y="5823"/>
                  </a:lnTo>
                  <a:lnTo>
                    <a:pt x="4123" y="5875"/>
                  </a:lnTo>
                  <a:lnTo>
                    <a:pt x="3917" y="5900"/>
                  </a:lnTo>
                  <a:lnTo>
                    <a:pt x="3685" y="5926"/>
                  </a:lnTo>
                  <a:lnTo>
                    <a:pt x="3453" y="5900"/>
                  </a:lnTo>
                  <a:lnTo>
                    <a:pt x="3221" y="5875"/>
                  </a:lnTo>
                  <a:lnTo>
                    <a:pt x="3015" y="5823"/>
                  </a:lnTo>
                  <a:lnTo>
                    <a:pt x="2809" y="5746"/>
                  </a:lnTo>
                  <a:lnTo>
                    <a:pt x="2629" y="5643"/>
                  </a:lnTo>
                  <a:lnTo>
                    <a:pt x="2423" y="5540"/>
                  </a:lnTo>
                  <a:lnTo>
                    <a:pt x="2268" y="5411"/>
                  </a:lnTo>
                  <a:lnTo>
                    <a:pt x="2088" y="5256"/>
                  </a:lnTo>
                  <a:lnTo>
                    <a:pt x="1959" y="5102"/>
                  </a:lnTo>
                  <a:lnTo>
                    <a:pt x="1830" y="4921"/>
                  </a:lnTo>
                  <a:lnTo>
                    <a:pt x="1727" y="4741"/>
                  </a:lnTo>
                  <a:lnTo>
                    <a:pt x="1624" y="4561"/>
                  </a:lnTo>
                  <a:lnTo>
                    <a:pt x="1547" y="4354"/>
                  </a:lnTo>
                  <a:lnTo>
                    <a:pt x="1495" y="4123"/>
                  </a:lnTo>
                  <a:lnTo>
                    <a:pt x="1444" y="3916"/>
                  </a:lnTo>
                  <a:lnTo>
                    <a:pt x="1444" y="3685"/>
                  </a:lnTo>
                  <a:lnTo>
                    <a:pt x="1444" y="3453"/>
                  </a:lnTo>
                  <a:lnTo>
                    <a:pt x="1495" y="3221"/>
                  </a:lnTo>
                  <a:lnTo>
                    <a:pt x="1547" y="3015"/>
                  </a:lnTo>
                  <a:lnTo>
                    <a:pt x="1624" y="2809"/>
                  </a:lnTo>
                  <a:lnTo>
                    <a:pt x="1727" y="2602"/>
                  </a:lnTo>
                  <a:lnTo>
                    <a:pt x="1830" y="2422"/>
                  </a:lnTo>
                  <a:lnTo>
                    <a:pt x="1959" y="2268"/>
                  </a:lnTo>
                  <a:lnTo>
                    <a:pt x="2088" y="2087"/>
                  </a:lnTo>
                  <a:lnTo>
                    <a:pt x="2268" y="1958"/>
                  </a:lnTo>
                  <a:lnTo>
                    <a:pt x="2423" y="1830"/>
                  </a:lnTo>
                  <a:lnTo>
                    <a:pt x="2629" y="1701"/>
                  </a:lnTo>
                  <a:lnTo>
                    <a:pt x="2809" y="1623"/>
                  </a:lnTo>
                  <a:lnTo>
                    <a:pt x="3015" y="1546"/>
                  </a:lnTo>
                  <a:lnTo>
                    <a:pt x="3221" y="1495"/>
                  </a:lnTo>
                  <a:lnTo>
                    <a:pt x="3453" y="1443"/>
                  </a:lnTo>
                  <a:close/>
                  <a:moveTo>
                    <a:pt x="1959" y="5720"/>
                  </a:moveTo>
                  <a:lnTo>
                    <a:pt x="2113" y="5849"/>
                  </a:lnTo>
                  <a:lnTo>
                    <a:pt x="2268" y="5978"/>
                  </a:lnTo>
                  <a:lnTo>
                    <a:pt x="2448" y="6081"/>
                  </a:lnTo>
                  <a:lnTo>
                    <a:pt x="2655" y="6158"/>
                  </a:lnTo>
                  <a:lnTo>
                    <a:pt x="2835" y="6235"/>
                  </a:lnTo>
                  <a:lnTo>
                    <a:pt x="3041" y="6287"/>
                  </a:lnTo>
                  <a:lnTo>
                    <a:pt x="3247" y="6338"/>
                  </a:lnTo>
                  <a:lnTo>
                    <a:pt x="3453" y="6364"/>
                  </a:lnTo>
                  <a:lnTo>
                    <a:pt x="3453" y="6905"/>
                  </a:lnTo>
                  <a:lnTo>
                    <a:pt x="3196" y="6879"/>
                  </a:lnTo>
                  <a:lnTo>
                    <a:pt x="2938" y="6828"/>
                  </a:lnTo>
                  <a:lnTo>
                    <a:pt x="2680" y="6750"/>
                  </a:lnTo>
                  <a:lnTo>
                    <a:pt x="2448" y="6647"/>
                  </a:lnTo>
                  <a:lnTo>
                    <a:pt x="2191" y="6544"/>
                  </a:lnTo>
                  <a:lnTo>
                    <a:pt x="1985" y="6416"/>
                  </a:lnTo>
                  <a:lnTo>
                    <a:pt x="1779" y="6287"/>
                  </a:lnTo>
                  <a:lnTo>
                    <a:pt x="1572" y="6106"/>
                  </a:lnTo>
                  <a:lnTo>
                    <a:pt x="1959" y="5720"/>
                  </a:lnTo>
                  <a:close/>
                  <a:moveTo>
                    <a:pt x="5411" y="5720"/>
                  </a:moveTo>
                  <a:lnTo>
                    <a:pt x="5798" y="6106"/>
                  </a:lnTo>
                  <a:lnTo>
                    <a:pt x="5592" y="6287"/>
                  </a:lnTo>
                  <a:lnTo>
                    <a:pt x="5386" y="6416"/>
                  </a:lnTo>
                  <a:lnTo>
                    <a:pt x="5154" y="6544"/>
                  </a:lnTo>
                  <a:lnTo>
                    <a:pt x="4922" y="6647"/>
                  </a:lnTo>
                  <a:lnTo>
                    <a:pt x="4690" y="6750"/>
                  </a:lnTo>
                  <a:lnTo>
                    <a:pt x="4432" y="6828"/>
                  </a:lnTo>
                  <a:lnTo>
                    <a:pt x="4175" y="6879"/>
                  </a:lnTo>
                  <a:lnTo>
                    <a:pt x="3917" y="6905"/>
                  </a:lnTo>
                  <a:lnTo>
                    <a:pt x="3917" y="6364"/>
                  </a:lnTo>
                  <a:lnTo>
                    <a:pt x="4123" y="6338"/>
                  </a:lnTo>
                  <a:lnTo>
                    <a:pt x="4329" y="6287"/>
                  </a:lnTo>
                  <a:lnTo>
                    <a:pt x="4535" y="6235"/>
                  </a:lnTo>
                  <a:lnTo>
                    <a:pt x="4716" y="6158"/>
                  </a:lnTo>
                  <a:lnTo>
                    <a:pt x="4922" y="6081"/>
                  </a:lnTo>
                  <a:lnTo>
                    <a:pt x="5076" y="5978"/>
                  </a:lnTo>
                  <a:lnTo>
                    <a:pt x="5257" y="5849"/>
                  </a:lnTo>
                  <a:lnTo>
                    <a:pt x="5411" y="5720"/>
                  </a:lnTo>
                  <a:close/>
                  <a:moveTo>
                    <a:pt x="3685" y="0"/>
                  </a:moveTo>
                  <a:lnTo>
                    <a:pt x="3299" y="26"/>
                  </a:lnTo>
                  <a:lnTo>
                    <a:pt x="2938" y="78"/>
                  </a:lnTo>
                  <a:lnTo>
                    <a:pt x="2603" y="181"/>
                  </a:lnTo>
                  <a:lnTo>
                    <a:pt x="2268" y="309"/>
                  </a:lnTo>
                  <a:lnTo>
                    <a:pt x="1933" y="464"/>
                  </a:lnTo>
                  <a:lnTo>
                    <a:pt x="1624" y="644"/>
                  </a:lnTo>
                  <a:lnTo>
                    <a:pt x="1341" y="851"/>
                  </a:lnTo>
                  <a:lnTo>
                    <a:pt x="1083" y="1082"/>
                  </a:lnTo>
                  <a:lnTo>
                    <a:pt x="851" y="1340"/>
                  </a:lnTo>
                  <a:lnTo>
                    <a:pt x="645" y="1623"/>
                  </a:lnTo>
                  <a:lnTo>
                    <a:pt x="465" y="1933"/>
                  </a:lnTo>
                  <a:lnTo>
                    <a:pt x="310" y="2242"/>
                  </a:lnTo>
                  <a:lnTo>
                    <a:pt x="181" y="2602"/>
                  </a:lnTo>
                  <a:lnTo>
                    <a:pt x="78" y="2937"/>
                  </a:lnTo>
                  <a:lnTo>
                    <a:pt x="27" y="3298"/>
                  </a:lnTo>
                  <a:lnTo>
                    <a:pt x="1" y="3685"/>
                  </a:lnTo>
                  <a:lnTo>
                    <a:pt x="27" y="4045"/>
                  </a:lnTo>
                  <a:lnTo>
                    <a:pt x="78" y="4432"/>
                  </a:lnTo>
                  <a:lnTo>
                    <a:pt x="181" y="4767"/>
                  </a:lnTo>
                  <a:lnTo>
                    <a:pt x="310" y="5102"/>
                  </a:lnTo>
                  <a:lnTo>
                    <a:pt x="465" y="5437"/>
                  </a:lnTo>
                  <a:lnTo>
                    <a:pt x="645" y="5746"/>
                  </a:lnTo>
                  <a:lnTo>
                    <a:pt x="851" y="6003"/>
                  </a:lnTo>
                  <a:lnTo>
                    <a:pt x="1083" y="6287"/>
                  </a:lnTo>
                  <a:lnTo>
                    <a:pt x="1341" y="6519"/>
                  </a:lnTo>
                  <a:lnTo>
                    <a:pt x="1624" y="6725"/>
                  </a:lnTo>
                  <a:lnTo>
                    <a:pt x="1933" y="6905"/>
                  </a:lnTo>
                  <a:lnTo>
                    <a:pt x="2268" y="7060"/>
                  </a:lnTo>
                  <a:lnTo>
                    <a:pt x="2603" y="7188"/>
                  </a:lnTo>
                  <a:lnTo>
                    <a:pt x="2938" y="7292"/>
                  </a:lnTo>
                  <a:lnTo>
                    <a:pt x="3299" y="7343"/>
                  </a:lnTo>
                  <a:lnTo>
                    <a:pt x="4072" y="7343"/>
                  </a:lnTo>
                  <a:lnTo>
                    <a:pt x="4432" y="7292"/>
                  </a:lnTo>
                  <a:lnTo>
                    <a:pt x="4767" y="7188"/>
                  </a:lnTo>
                  <a:lnTo>
                    <a:pt x="5102" y="7060"/>
                  </a:lnTo>
                  <a:lnTo>
                    <a:pt x="5437" y="6905"/>
                  </a:lnTo>
                  <a:lnTo>
                    <a:pt x="5746" y="6725"/>
                  </a:lnTo>
                  <a:lnTo>
                    <a:pt x="6030" y="6519"/>
                  </a:lnTo>
                  <a:lnTo>
                    <a:pt x="6287" y="6287"/>
                  </a:lnTo>
                  <a:lnTo>
                    <a:pt x="6519" y="6003"/>
                  </a:lnTo>
                  <a:lnTo>
                    <a:pt x="6725" y="5746"/>
                  </a:lnTo>
                  <a:lnTo>
                    <a:pt x="6906" y="5437"/>
                  </a:lnTo>
                  <a:lnTo>
                    <a:pt x="7060" y="5102"/>
                  </a:lnTo>
                  <a:lnTo>
                    <a:pt x="7189" y="4767"/>
                  </a:lnTo>
                  <a:lnTo>
                    <a:pt x="7292" y="4432"/>
                  </a:lnTo>
                  <a:lnTo>
                    <a:pt x="7344" y="4045"/>
                  </a:lnTo>
                  <a:lnTo>
                    <a:pt x="7369" y="3685"/>
                  </a:lnTo>
                  <a:lnTo>
                    <a:pt x="7344" y="3298"/>
                  </a:lnTo>
                  <a:lnTo>
                    <a:pt x="7292" y="2937"/>
                  </a:lnTo>
                  <a:lnTo>
                    <a:pt x="7189" y="2602"/>
                  </a:lnTo>
                  <a:lnTo>
                    <a:pt x="7060" y="2242"/>
                  </a:lnTo>
                  <a:lnTo>
                    <a:pt x="6906" y="1933"/>
                  </a:lnTo>
                  <a:lnTo>
                    <a:pt x="6725" y="1623"/>
                  </a:lnTo>
                  <a:lnTo>
                    <a:pt x="6519" y="1340"/>
                  </a:lnTo>
                  <a:lnTo>
                    <a:pt x="6287" y="1082"/>
                  </a:lnTo>
                  <a:lnTo>
                    <a:pt x="6030" y="851"/>
                  </a:lnTo>
                  <a:lnTo>
                    <a:pt x="5746" y="644"/>
                  </a:lnTo>
                  <a:lnTo>
                    <a:pt x="5437" y="464"/>
                  </a:lnTo>
                  <a:lnTo>
                    <a:pt x="5102" y="309"/>
                  </a:lnTo>
                  <a:lnTo>
                    <a:pt x="4767" y="181"/>
                  </a:lnTo>
                  <a:lnTo>
                    <a:pt x="4432" y="78"/>
                  </a:lnTo>
                  <a:lnTo>
                    <a:pt x="4072" y="26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6214100" y="1929025"/>
              <a:ext cx="41250" cy="85025"/>
            </a:xfrm>
            <a:custGeom>
              <a:avLst/>
              <a:gdLst/>
              <a:ahLst/>
              <a:cxnLst/>
              <a:rect l="l" t="t" r="r" b="b"/>
              <a:pathLst>
                <a:path w="1650" h="3401" extrusionOk="0">
                  <a:moveTo>
                    <a:pt x="825" y="0"/>
                  </a:moveTo>
                  <a:lnTo>
                    <a:pt x="748" y="26"/>
                  </a:lnTo>
                  <a:lnTo>
                    <a:pt x="671" y="52"/>
                  </a:lnTo>
                  <a:lnTo>
                    <a:pt x="619" y="129"/>
                  </a:lnTo>
                  <a:lnTo>
                    <a:pt x="593" y="206"/>
                  </a:lnTo>
                  <a:lnTo>
                    <a:pt x="593" y="335"/>
                  </a:lnTo>
                  <a:lnTo>
                    <a:pt x="490" y="361"/>
                  </a:lnTo>
                  <a:lnTo>
                    <a:pt x="361" y="438"/>
                  </a:lnTo>
                  <a:lnTo>
                    <a:pt x="258" y="515"/>
                  </a:lnTo>
                  <a:lnTo>
                    <a:pt x="181" y="618"/>
                  </a:lnTo>
                  <a:lnTo>
                    <a:pt x="104" y="722"/>
                  </a:lnTo>
                  <a:lnTo>
                    <a:pt x="52" y="850"/>
                  </a:lnTo>
                  <a:lnTo>
                    <a:pt x="26" y="979"/>
                  </a:lnTo>
                  <a:lnTo>
                    <a:pt x="1" y="1108"/>
                  </a:lnTo>
                  <a:lnTo>
                    <a:pt x="26" y="1263"/>
                  </a:lnTo>
                  <a:lnTo>
                    <a:pt x="78" y="1417"/>
                  </a:lnTo>
                  <a:lnTo>
                    <a:pt x="155" y="1572"/>
                  </a:lnTo>
                  <a:lnTo>
                    <a:pt x="258" y="1675"/>
                  </a:lnTo>
                  <a:lnTo>
                    <a:pt x="361" y="1778"/>
                  </a:lnTo>
                  <a:lnTo>
                    <a:pt x="516" y="1855"/>
                  </a:lnTo>
                  <a:lnTo>
                    <a:pt x="671" y="1907"/>
                  </a:lnTo>
                  <a:lnTo>
                    <a:pt x="825" y="1932"/>
                  </a:lnTo>
                  <a:lnTo>
                    <a:pt x="980" y="1958"/>
                  </a:lnTo>
                  <a:lnTo>
                    <a:pt x="1083" y="2036"/>
                  </a:lnTo>
                  <a:lnTo>
                    <a:pt x="1160" y="2139"/>
                  </a:lnTo>
                  <a:lnTo>
                    <a:pt x="1186" y="2293"/>
                  </a:lnTo>
                  <a:lnTo>
                    <a:pt x="1160" y="2422"/>
                  </a:lnTo>
                  <a:lnTo>
                    <a:pt x="1083" y="2551"/>
                  </a:lnTo>
                  <a:lnTo>
                    <a:pt x="980" y="2628"/>
                  </a:lnTo>
                  <a:lnTo>
                    <a:pt x="825" y="2654"/>
                  </a:lnTo>
                  <a:lnTo>
                    <a:pt x="671" y="2628"/>
                  </a:lnTo>
                  <a:lnTo>
                    <a:pt x="567" y="2551"/>
                  </a:lnTo>
                  <a:lnTo>
                    <a:pt x="490" y="2422"/>
                  </a:lnTo>
                  <a:lnTo>
                    <a:pt x="464" y="2293"/>
                  </a:lnTo>
                  <a:lnTo>
                    <a:pt x="439" y="2190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233" y="2061"/>
                  </a:lnTo>
                  <a:lnTo>
                    <a:pt x="155" y="2087"/>
                  </a:lnTo>
                  <a:lnTo>
                    <a:pt x="78" y="2139"/>
                  </a:lnTo>
                  <a:lnTo>
                    <a:pt x="26" y="2190"/>
                  </a:lnTo>
                  <a:lnTo>
                    <a:pt x="1" y="2293"/>
                  </a:lnTo>
                  <a:lnTo>
                    <a:pt x="26" y="2422"/>
                  </a:lnTo>
                  <a:lnTo>
                    <a:pt x="52" y="2551"/>
                  </a:lnTo>
                  <a:lnTo>
                    <a:pt x="104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90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619" y="3272"/>
                  </a:lnTo>
                  <a:lnTo>
                    <a:pt x="671" y="3324"/>
                  </a:lnTo>
                  <a:lnTo>
                    <a:pt x="748" y="3375"/>
                  </a:lnTo>
                  <a:lnTo>
                    <a:pt x="825" y="3401"/>
                  </a:lnTo>
                  <a:lnTo>
                    <a:pt x="902" y="3375"/>
                  </a:lnTo>
                  <a:lnTo>
                    <a:pt x="980" y="3324"/>
                  </a:lnTo>
                  <a:lnTo>
                    <a:pt x="1031" y="3272"/>
                  </a:lnTo>
                  <a:lnTo>
                    <a:pt x="1057" y="3169"/>
                  </a:lnTo>
                  <a:lnTo>
                    <a:pt x="1057" y="3066"/>
                  </a:lnTo>
                  <a:lnTo>
                    <a:pt x="1160" y="3015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51"/>
                  </a:lnTo>
                  <a:lnTo>
                    <a:pt x="1624" y="2422"/>
                  </a:lnTo>
                  <a:lnTo>
                    <a:pt x="1650" y="2293"/>
                  </a:lnTo>
                  <a:lnTo>
                    <a:pt x="1624" y="2113"/>
                  </a:lnTo>
                  <a:lnTo>
                    <a:pt x="1572" y="1984"/>
                  </a:lnTo>
                  <a:lnTo>
                    <a:pt x="1495" y="1829"/>
                  </a:lnTo>
                  <a:lnTo>
                    <a:pt x="1392" y="1701"/>
                  </a:lnTo>
                  <a:lnTo>
                    <a:pt x="1289" y="1623"/>
                  </a:lnTo>
                  <a:lnTo>
                    <a:pt x="1134" y="1546"/>
                  </a:lnTo>
                  <a:lnTo>
                    <a:pt x="980" y="1494"/>
                  </a:lnTo>
                  <a:lnTo>
                    <a:pt x="825" y="1469"/>
                  </a:lnTo>
                  <a:lnTo>
                    <a:pt x="671" y="1443"/>
                  </a:lnTo>
                  <a:lnTo>
                    <a:pt x="567" y="1366"/>
                  </a:lnTo>
                  <a:lnTo>
                    <a:pt x="490" y="1237"/>
                  </a:lnTo>
                  <a:lnTo>
                    <a:pt x="464" y="1108"/>
                  </a:lnTo>
                  <a:lnTo>
                    <a:pt x="490" y="953"/>
                  </a:lnTo>
                  <a:lnTo>
                    <a:pt x="567" y="850"/>
                  </a:lnTo>
                  <a:lnTo>
                    <a:pt x="671" y="773"/>
                  </a:lnTo>
                  <a:lnTo>
                    <a:pt x="825" y="747"/>
                  </a:lnTo>
                  <a:lnTo>
                    <a:pt x="980" y="773"/>
                  </a:lnTo>
                  <a:lnTo>
                    <a:pt x="1083" y="850"/>
                  </a:lnTo>
                  <a:lnTo>
                    <a:pt x="1160" y="953"/>
                  </a:lnTo>
                  <a:lnTo>
                    <a:pt x="1186" y="1108"/>
                  </a:lnTo>
                  <a:lnTo>
                    <a:pt x="1212" y="1185"/>
                  </a:lnTo>
                  <a:lnTo>
                    <a:pt x="1263" y="1263"/>
                  </a:lnTo>
                  <a:lnTo>
                    <a:pt x="1340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624" y="1185"/>
                  </a:lnTo>
                  <a:lnTo>
                    <a:pt x="1650" y="1108"/>
                  </a:lnTo>
                  <a:lnTo>
                    <a:pt x="1624" y="979"/>
                  </a:lnTo>
                  <a:lnTo>
                    <a:pt x="1598" y="850"/>
                  </a:lnTo>
                  <a:lnTo>
                    <a:pt x="1546" y="722"/>
                  </a:lnTo>
                  <a:lnTo>
                    <a:pt x="1469" y="618"/>
                  </a:lnTo>
                  <a:lnTo>
                    <a:pt x="1392" y="515"/>
                  </a:lnTo>
                  <a:lnTo>
                    <a:pt x="1289" y="438"/>
                  </a:lnTo>
                  <a:lnTo>
                    <a:pt x="1160" y="361"/>
                  </a:lnTo>
                  <a:lnTo>
                    <a:pt x="1057" y="335"/>
                  </a:lnTo>
                  <a:lnTo>
                    <a:pt x="1057" y="206"/>
                  </a:lnTo>
                  <a:lnTo>
                    <a:pt x="1031" y="129"/>
                  </a:lnTo>
                  <a:lnTo>
                    <a:pt x="980" y="52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26"/>
          <p:cNvSpPr txBox="1"/>
          <p:nvPr/>
        </p:nvSpPr>
        <p:spPr>
          <a:xfrm>
            <a:off x="494725" y="1886500"/>
            <a:ext cx="6449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Objective</a:t>
            </a:r>
            <a:endParaRPr sz="18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286590" y="2367857"/>
            <a:ext cx="170700" cy="17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94725" y="2267500"/>
            <a:ext cx="3527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Description</a:t>
            </a:r>
            <a:endParaRPr sz="18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86590" y="3129857"/>
            <a:ext cx="170700" cy="17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94725" y="3029500"/>
            <a:ext cx="3527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Thoughts</a:t>
            </a:r>
            <a:endParaRPr sz="18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286590" y="3510857"/>
            <a:ext cx="170700" cy="17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494725" y="3410500"/>
            <a:ext cx="3527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Appendix</a:t>
            </a:r>
            <a:endParaRPr sz="18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542275" y="1111000"/>
            <a:ext cx="5639400" cy="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7F7F"/>
                </a:solidFill>
              </a:rPr>
              <a:t>Driving Efficiency: Unveiling Insights into Automobile Performance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286590" y="2748857"/>
            <a:ext cx="170700" cy="17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494725" y="2648500"/>
            <a:ext cx="3527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Insights</a:t>
            </a:r>
            <a:endParaRPr sz="18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975" y="1806100"/>
            <a:ext cx="4956374" cy="30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825" y="98225"/>
            <a:ext cx="6331050" cy="46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2805425" y="702100"/>
            <a:ext cx="30324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FF"/>
                </a:solidFill>
              </a:rPr>
              <a:t>General Objective</a:t>
            </a:r>
            <a:endParaRPr sz="2300">
              <a:solidFill>
                <a:srgbClr val="0000FF"/>
              </a:solidFill>
            </a:endParaRPr>
          </a:p>
        </p:txBody>
      </p:sp>
      <p:grpSp>
        <p:nvGrpSpPr>
          <p:cNvPr id="180" name="Google Shape;180;p27"/>
          <p:cNvGrpSpPr/>
          <p:nvPr/>
        </p:nvGrpSpPr>
        <p:grpSpPr>
          <a:xfrm flipH="1">
            <a:off x="40" y="665722"/>
            <a:ext cx="158379" cy="3891800"/>
            <a:chOff x="5254286" y="2215214"/>
            <a:chExt cx="3142439" cy="131403"/>
          </a:xfrm>
        </p:grpSpPr>
        <p:sp>
          <p:nvSpPr>
            <p:cNvPr id="181" name="Google Shape;181;p27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1" name="Google Shape;191;p27"/>
          <p:cNvGrpSpPr/>
          <p:nvPr/>
        </p:nvGrpSpPr>
        <p:grpSpPr>
          <a:xfrm>
            <a:off x="5683883" y="2925332"/>
            <a:ext cx="380626" cy="411487"/>
            <a:chOff x="1948575" y="1861530"/>
            <a:chExt cx="190475" cy="204050"/>
          </a:xfrm>
        </p:grpSpPr>
        <p:sp>
          <p:nvSpPr>
            <p:cNvPr id="192" name="Google Shape;192;p27"/>
            <p:cNvSpPr/>
            <p:nvPr/>
          </p:nvSpPr>
          <p:spPr>
            <a:xfrm>
              <a:off x="2041125" y="1861530"/>
              <a:ext cx="5850" cy="21350"/>
            </a:xfrm>
            <a:custGeom>
              <a:avLst/>
              <a:gdLst/>
              <a:ahLst/>
              <a:cxnLst/>
              <a:rect l="l" t="t" r="r" b="b"/>
              <a:pathLst>
                <a:path w="234" h="854" extrusionOk="0">
                  <a:moveTo>
                    <a:pt x="59" y="0"/>
                  </a:moveTo>
                  <a:lnTo>
                    <a:pt x="2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737"/>
                  </a:lnTo>
                  <a:lnTo>
                    <a:pt x="1" y="776"/>
                  </a:lnTo>
                  <a:lnTo>
                    <a:pt x="20" y="814"/>
                  </a:lnTo>
                  <a:lnTo>
                    <a:pt x="59" y="834"/>
                  </a:lnTo>
                  <a:lnTo>
                    <a:pt x="117" y="853"/>
                  </a:lnTo>
                  <a:lnTo>
                    <a:pt x="156" y="834"/>
                  </a:lnTo>
                  <a:lnTo>
                    <a:pt x="195" y="814"/>
                  </a:lnTo>
                  <a:lnTo>
                    <a:pt x="214" y="776"/>
                  </a:lnTo>
                  <a:lnTo>
                    <a:pt x="233" y="737"/>
                  </a:lnTo>
                  <a:lnTo>
                    <a:pt x="233" y="116"/>
                  </a:lnTo>
                  <a:lnTo>
                    <a:pt x="214" y="78"/>
                  </a:lnTo>
                  <a:lnTo>
                    <a:pt x="195" y="3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2117700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5" y="213"/>
                  </a:lnTo>
                  <a:lnTo>
                    <a:pt x="853" y="175"/>
                  </a:lnTo>
                  <a:lnTo>
                    <a:pt x="853" y="117"/>
                  </a:lnTo>
                  <a:lnTo>
                    <a:pt x="853" y="78"/>
                  </a:lnTo>
                  <a:lnTo>
                    <a:pt x="815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1948575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4" y="213"/>
                  </a:lnTo>
                  <a:lnTo>
                    <a:pt x="834" y="175"/>
                  </a:lnTo>
                  <a:lnTo>
                    <a:pt x="853" y="117"/>
                  </a:lnTo>
                  <a:lnTo>
                    <a:pt x="834" y="78"/>
                  </a:lnTo>
                  <a:lnTo>
                    <a:pt x="814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20954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20"/>
                  </a:lnTo>
                  <a:lnTo>
                    <a:pt x="1" y="59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4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2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19757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3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3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20954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39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3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78"/>
                  </a:lnTo>
                  <a:lnTo>
                    <a:pt x="640" y="3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19757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20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4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59"/>
                  </a:lnTo>
                  <a:lnTo>
                    <a:pt x="640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1989275" y="1896905"/>
              <a:ext cx="109075" cy="168675"/>
            </a:xfrm>
            <a:custGeom>
              <a:avLst/>
              <a:gdLst/>
              <a:ahLst/>
              <a:cxnLst/>
              <a:rect l="l" t="t" r="r" b="b"/>
              <a:pathLst>
                <a:path w="4363" h="6747" extrusionOk="0">
                  <a:moveTo>
                    <a:pt x="2889" y="5350"/>
                  </a:moveTo>
                  <a:lnTo>
                    <a:pt x="2889" y="5525"/>
                  </a:lnTo>
                  <a:lnTo>
                    <a:pt x="2365" y="5525"/>
                  </a:lnTo>
                  <a:lnTo>
                    <a:pt x="2327" y="5564"/>
                  </a:lnTo>
                  <a:lnTo>
                    <a:pt x="2307" y="5602"/>
                  </a:lnTo>
                  <a:lnTo>
                    <a:pt x="2288" y="5641"/>
                  </a:lnTo>
                  <a:lnTo>
                    <a:pt x="2307" y="5680"/>
                  </a:lnTo>
                  <a:lnTo>
                    <a:pt x="2327" y="5719"/>
                  </a:lnTo>
                  <a:lnTo>
                    <a:pt x="2365" y="5738"/>
                  </a:lnTo>
                  <a:lnTo>
                    <a:pt x="2404" y="5758"/>
                  </a:lnTo>
                  <a:lnTo>
                    <a:pt x="2889" y="5758"/>
                  </a:lnTo>
                  <a:lnTo>
                    <a:pt x="2889" y="6048"/>
                  </a:lnTo>
                  <a:lnTo>
                    <a:pt x="1493" y="6048"/>
                  </a:lnTo>
                  <a:lnTo>
                    <a:pt x="1493" y="5758"/>
                  </a:lnTo>
                  <a:lnTo>
                    <a:pt x="1687" y="5758"/>
                  </a:lnTo>
                  <a:lnTo>
                    <a:pt x="1726" y="5738"/>
                  </a:lnTo>
                  <a:lnTo>
                    <a:pt x="1765" y="5719"/>
                  </a:lnTo>
                  <a:lnTo>
                    <a:pt x="1784" y="5680"/>
                  </a:lnTo>
                  <a:lnTo>
                    <a:pt x="1803" y="5641"/>
                  </a:lnTo>
                  <a:lnTo>
                    <a:pt x="1784" y="5602"/>
                  </a:lnTo>
                  <a:lnTo>
                    <a:pt x="1765" y="5564"/>
                  </a:lnTo>
                  <a:lnTo>
                    <a:pt x="1726" y="5525"/>
                  </a:lnTo>
                  <a:lnTo>
                    <a:pt x="1493" y="5525"/>
                  </a:lnTo>
                  <a:lnTo>
                    <a:pt x="1493" y="5350"/>
                  </a:lnTo>
                  <a:close/>
                  <a:moveTo>
                    <a:pt x="2889" y="6281"/>
                  </a:moveTo>
                  <a:lnTo>
                    <a:pt x="2850" y="6358"/>
                  </a:lnTo>
                  <a:lnTo>
                    <a:pt x="2792" y="6436"/>
                  </a:lnTo>
                  <a:lnTo>
                    <a:pt x="2714" y="6494"/>
                  </a:lnTo>
                  <a:lnTo>
                    <a:pt x="2617" y="6514"/>
                  </a:lnTo>
                  <a:lnTo>
                    <a:pt x="1765" y="6514"/>
                  </a:lnTo>
                  <a:lnTo>
                    <a:pt x="1668" y="6494"/>
                  </a:lnTo>
                  <a:lnTo>
                    <a:pt x="1571" y="6436"/>
                  </a:lnTo>
                  <a:lnTo>
                    <a:pt x="1513" y="6358"/>
                  </a:lnTo>
                  <a:lnTo>
                    <a:pt x="1493" y="6281"/>
                  </a:lnTo>
                  <a:close/>
                  <a:moveTo>
                    <a:pt x="2172" y="0"/>
                  </a:moveTo>
                  <a:lnTo>
                    <a:pt x="1958" y="20"/>
                  </a:lnTo>
                  <a:lnTo>
                    <a:pt x="1745" y="58"/>
                  </a:lnTo>
                  <a:lnTo>
                    <a:pt x="1551" y="97"/>
                  </a:lnTo>
                  <a:lnTo>
                    <a:pt x="1357" y="175"/>
                  </a:lnTo>
                  <a:lnTo>
                    <a:pt x="1164" y="272"/>
                  </a:lnTo>
                  <a:lnTo>
                    <a:pt x="989" y="388"/>
                  </a:lnTo>
                  <a:lnTo>
                    <a:pt x="815" y="504"/>
                  </a:lnTo>
                  <a:lnTo>
                    <a:pt x="640" y="659"/>
                  </a:lnTo>
                  <a:lnTo>
                    <a:pt x="505" y="814"/>
                  </a:lnTo>
                  <a:lnTo>
                    <a:pt x="369" y="989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97" y="1551"/>
                  </a:lnTo>
                  <a:lnTo>
                    <a:pt x="39" y="1764"/>
                  </a:lnTo>
                  <a:lnTo>
                    <a:pt x="20" y="1958"/>
                  </a:lnTo>
                  <a:lnTo>
                    <a:pt x="1" y="2171"/>
                  </a:lnTo>
                  <a:lnTo>
                    <a:pt x="20" y="2365"/>
                  </a:lnTo>
                  <a:lnTo>
                    <a:pt x="39" y="2540"/>
                  </a:lnTo>
                  <a:lnTo>
                    <a:pt x="59" y="2714"/>
                  </a:lnTo>
                  <a:lnTo>
                    <a:pt x="117" y="2889"/>
                  </a:lnTo>
                  <a:lnTo>
                    <a:pt x="175" y="3063"/>
                  </a:lnTo>
                  <a:lnTo>
                    <a:pt x="272" y="3218"/>
                  </a:lnTo>
                  <a:lnTo>
                    <a:pt x="349" y="3373"/>
                  </a:lnTo>
                  <a:lnTo>
                    <a:pt x="466" y="3528"/>
                  </a:lnTo>
                  <a:lnTo>
                    <a:pt x="601" y="3722"/>
                  </a:lnTo>
                  <a:lnTo>
                    <a:pt x="737" y="3955"/>
                  </a:lnTo>
                  <a:lnTo>
                    <a:pt x="815" y="4129"/>
                  </a:lnTo>
                  <a:lnTo>
                    <a:pt x="892" y="4304"/>
                  </a:lnTo>
                  <a:lnTo>
                    <a:pt x="970" y="4614"/>
                  </a:lnTo>
                  <a:lnTo>
                    <a:pt x="1028" y="4885"/>
                  </a:lnTo>
                  <a:lnTo>
                    <a:pt x="1047" y="5157"/>
                  </a:lnTo>
                  <a:lnTo>
                    <a:pt x="1067" y="5234"/>
                  </a:lnTo>
                  <a:lnTo>
                    <a:pt x="1125" y="5292"/>
                  </a:lnTo>
                  <a:lnTo>
                    <a:pt x="1183" y="5331"/>
                  </a:lnTo>
                  <a:lnTo>
                    <a:pt x="1261" y="5350"/>
                  </a:lnTo>
                  <a:lnTo>
                    <a:pt x="1261" y="6242"/>
                  </a:lnTo>
                  <a:lnTo>
                    <a:pt x="1261" y="6339"/>
                  </a:lnTo>
                  <a:lnTo>
                    <a:pt x="1299" y="6436"/>
                  </a:lnTo>
                  <a:lnTo>
                    <a:pt x="1338" y="6514"/>
                  </a:lnTo>
                  <a:lnTo>
                    <a:pt x="1396" y="6591"/>
                  </a:lnTo>
                  <a:lnTo>
                    <a:pt x="1474" y="6649"/>
                  </a:lnTo>
                  <a:lnTo>
                    <a:pt x="1571" y="6707"/>
                  </a:lnTo>
                  <a:lnTo>
                    <a:pt x="1648" y="6727"/>
                  </a:lnTo>
                  <a:lnTo>
                    <a:pt x="1765" y="6746"/>
                  </a:lnTo>
                  <a:lnTo>
                    <a:pt x="2617" y="6746"/>
                  </a:lnTo>
                  <a:lnTo>
                    <a:pt x="2714" y="6727"/>
                  </a:lnTo>
                  <a:lnTo>
                    <a:pt x="2811" y="6707"/>
                  </a:lnTo>
                  <a:lnTo>
                    <a:pt x="2889" y="6649"/>
                  </a:lnTo>
                  <a:lnTo>
                    <a:pt x="2966" y="6591"/>
                  </a:lnTo>
                  <a:lnTo>
                    <a:pt x="3025" y="6514"/>
                  </a:lnTo>
                  <a:lnTo>
                    <a:pt x="3083" y="6436"/>
                  </a:lnTo>
                  <a:lnTo>
                    <a:pt x="3102" y="6339"/>
                  </a:lnTo>
                  <a:lnTo>
                    <a:pt x="3121" y="6242"/>
                  </a:lnTo>
                  <a:lnTo>
                    <a:pt x="3121" y="5350"/>
                  </a:lnTo>
                  <a:lnTo>
                    <a:pt x="3199" y="5331"/>
                  </a:lnTo>
                  <a:lnTo>
                    <a:pt x="3257" y="5292"/>
                  </a:lnTo>
                  <a:lnTo>
                    <a:pt x="3296" y="5234"/>
                  </a:lnTo>
                  <a:lnTo>
                    <a:pt x="3315" y="5157"/>
                  </a:lnTo>
                  <a:lnTo>
                    <a:pt x="3335" y="4943"/>
                  </a:lnTo>
                  <a:lnTo>
                    <a:pt x="3373" y="4730"/>
                  </a:lnTo>
                  <a:lnTo>
                    <a:pt x="3412" y="4497"/>
                  </a:lnTo>
                  <a:lnTo>
                    <a:pt x="3490" y="4284"/>
                  </a:lnTo>
                  <a:lnTo>
                    <a:pt x="3567" y="4090"/>
                  </a:lnTo>
                  <a:lnTo>
                    <a:pt x="3684" y="3877"/>
                  </a:lnTo>
                  <a:lnTo>
                    <a:pt x="3800" y="3683"/>
                  </a:lnTo>
                  <a:lnTo>
                    <a:pt x="3916" y="3509"/>
                  </a:lnTo>
                  <a:lnTo>
                    <a:pt x="4033" y="3354"/>
                  </a:lnTo>
                  <a:lnTo>
                    <a:pt x="4110" y="3199"/>
                  </a:lnTo>
                  <a:lnTo>
                    <a:pt x="4188" y="3044"/>
                  </a:lnTo>
                  <a:lnTo>
                    <a:pt x="4246" y="2889"/>
                  </a:lnTo>
                  <a:lnTo>
                    <a:pt x="4304" y="2714"/>
                  </a:lnTo>
                  <a:lnTo>
                    <a:pt x="4343" y="2540"/>
                  </a:lnTo>
                  <a:lnTo>
                    <a:pt x="4362" y="2365"/>
                  </a:lnTo>
                  <a:lnTo>
                    <a:pt x="4362" y="2191"/>
                  </a:lnTo>
                  <a:lnTo>
                    <a:pt x="4362" y="1977"/>
                  </a:lnTo>
                  <a:lnTo>
                    <a:pt x="4323" y="1764"/>
                  </a:lnTo>
                  <a:lnTo>
                    <a:pt x="4304" y="1725"/>
                  </a:lnTo>
                  <a:lnTo>
                    <a:pt x="4285" y="1706"/>
                  </a:lnTo>
                  <a:lnTo>
                    <a:pt x="4226" y="1687"/>
                  </a:lnTo>
                  <a:lnTo>
                    <a:pt x="4188" y="1687"/>
                  </a:lnTo>
                  <a:lnTo>
                    <a:pt x="4149" y="1706"/>
                  </a:lnTo>
                  <a:lnTo>
                    <a:pt x="4110" y="1725"/>
                  </a:lnTo>
                  <a:lnTo>
                    <a:pt x="4091" y="1764"/>
                  </a:lnTo>
                  <a:lnTo>
                    <a:pt x="4091" y="1822"/>
                  </a:lnTo>
                  <a:lnTo>
                    <a:pt x="4129" y="1997"/>
                  </a:lnTo>
                  <a:lnTo>
                    <a:pt x="4129" y="2191"/>
                  </a:lnTo>
                  <a:lnTo>
                    <a:pt x="4129" y="2346"/>
                  </a:lnTo>
                  <a:lnTo>
                    <a:pt x="4110" y="2501"/>
                  </a:lnTo>
                  <a:lnTo>
                    <a:pt x="4071" y="2656"/>
                  </a:lnTo>
                  <a:lnTo>
                    <a:pt x="4033" y="2811"/>
                  </a:lnTo>
                  <a:lnTo>
                    <a:pt x="3974" y="2947"/>
                  </a:lnTo>
                  <a:lnTo>
                    <a:pt x="3916" y="3102"/>
                  </a:lnTo>
                  <a:lnTo>
                    <a:pt x="3819" y="3237"/>
                  </a:lnTo>
                  <a:lnTo>
                    <a:pt x="3742" y="3354"/>
                  </a:lnTo>
                  <a:lnTo>
                    <a:pt x="3606" y="3567"/>
                  </a:lnTo>
                  <a:lnTo>
                    <a:pt x="3470" y="3761"/>
                  </a:lnTo>
                  <a:lnTo>
                    <a:pt x="3373" y="3974"/>
                  </a:lnTo>
                  <a:lnTo>
                    <a:pt x="3277" y="4207"/>
                  </a:lnTo>
                  <a:lnTo>
                    <a:pt x="3199" y="4420"/>
                  </a:lnTo>
                  <a:lnTo>
                    <a:pt x="3141" y="4653"/>
                  </a:lnTo>
                  <a:lnTo>
                    <a:pt x="3102" y="4885"/>
                  </a:lnTo>
                  <a:lnTo>
                    <a:pt x="3083" y="5118"/>
                  </a:lnTo>
                  <a:lnTo>
                    <a:pt x="1280" y="5118"/>
                  </a:lnTo>
                  <a:lnTo>
                    <a:pt x="1261" y="4827"/>
                  </a:lnTo>
                  <a:lnTo>
                    <a:pt x="1202" y="4556"/>
                  </a:lnTo>
                  <a:lnTo>
                    <a:pt x="1105" y="4226"/>
                  </a:lnTo>
                  <a:lnTo>
                    <a:pt x="1028" y="4032"/>
                  </a:lnTo>
                  <a:lnTo>
                    <a:pt x="931" y="3838"/>
                  </a:lnTo>
                  <a:lnTo>
                    <a:pt x="795" y="3606"/>
                  </a:lnTo>
                  <a:lnTo>
                    <a:pt x="640" y="3373"/>
                  </a:lnTo>
                  <a:lnTo>
                    <a:pt x="543" y="3257"/>
                  </a:lnTo>
                  <a:lnTo>
                    <a:pt x="466" y="3102"/>
                  </a:lnTo>
                  <a:lnTo>
                    <a:pt x="388" y="2966"/>
                  </a:lnTo>
                  <a:lnTo>
                    <a:pt x="330" y="2811"/>
                  </a:lnTo>
                  <a:lnTo>
                    <a:pt x="291" y="2656"/>
                  </a:lnTo>
                  <a:lnTo>
                    <a:pt x="253" y="2501"/>
                  </a:lnTo>
                  <a:lnTo>
                    <a:pt x="253" y="2346"/>
                  </a:lnTo>
                  <a:lnTo>
                    <a:pt x="233" y="2171"/>
                  </a:lnTo>
                  <a:lnTo>
                    <a:pt x="253" y="1997"/>
                  </a:lnTo>
                  <a:lnTo>
                    <a:pt x="272" y="1803"/>
                  </a:lnTo>
                  <a:lnTo>
                    <a:pt x="330" y="1629"/>
                  </a:lnTo>
                  <a:lnTo>
                    <a:pt x="388" y="1454"/>
                  </a:lnTo>
                  <a:lnTo>
                    <a:pt x="466" y="1280"/>
                  </a:lnTo>
                  <a:lnTo>
                    <a:pt x="563" y="1125"/>
                  </a:lnTo>
                  <a:lnTo>
                    <a:pt x="679" y="969"/>
                  </a:lnTo>
                  <a:lnTo>
                    <a:pt x="815" y="814"/>
                  </a:lnTo>
                  <a:lnTo>
                    <a:pt x="950" y="698"/>
                  </a:lnTo>
                  <a:lnTo>
                    <a:pt x="1105" y="582"/>
                  </a:lnTo>
                  <a:lnTo>
                    <a:pt x="1280" y="485"/>
                  </a:lnTo>
                  <a:lnTo>
                    <a:pt x="1435" y="388"/>
                  </a:lnTo>
                  <a:lnTo>
                    <a:pt x="1609" y="330"/>
                  </a:lnTo>
                  <a:lnTo>
                    <a:pt x="1803" y="291"/>
                  </a:lnTo>
                  <a:lnTo>
                    <a:pt x="1978" y="252"/>
                  </a:lnTo>
                  <a:lnTo>
                    <a:pt x="2172" y="233"/>
                  </a:lnTo>
                  <a:lnTo>
                    <a:pt x="2424" y="252"/>
                  </a:lnTo>
                  <a:lnTo>
                    <a:pt x="2676" y="310"/>
                  </a:lnTo>
                  <a:lnTo>
                    <a:pt x="2908" y="369"/>
                  </a:lnTo>
                  <a:lnTo>
                    <a:pt x="3121" y="485"/>
                  </a:lnTo>
                  <a:lnTo>
                    <a:pt x="3335" y="621"/>
                  </a:lnTo>
                  <a:lnTo>
                    <a:pt x="3529" y="776"/>
                  </a:lnTo>
                  <a:lnTo>
                    <a:pt x="3684" y="950"/>
                  </a:lnTo>
                  <a:lnTo>
                    <a:pt x="3839" y="1163"/>
                  </a:lnTo>
                  <a:lnTo>
                    <a:pt x="3877" y="1202"/>
                  </a:lnTo>
                  <a:lnTo>
                    <a:pt x="3916" y="1221"/>
                  </a:lnTo>
                  <a:lnTo>
                    <a:pt x="3955" y="1221"/>
                  </a:lnTo>
                  <a:lnTo>
                    <a:pt x="3994" y="1202"/>
                  </a:lnTo>
                  <a:lnTo>
                    <a:pt x="4033" y="1163"/>
                  </a:lnTo>
                  <a:lnTo>
                    <a:pt x="4052" y="1125"/>
                  </a:lnTo>
                  <a:lnTo>
                    <a:pt x="4052" y="1086"/>
                  </a:lnTo>
                  <a:lnTo>
                    <a:pt x="4033" y="1047"/>
                  </a:lnTo>
                  <a:lnTo>
                    <a:pt x="3877" y="814"/>
                  </a:lnTo>
                  <a:lnTo>
                    <a:pt x="3703" y="621"/>
                  </a:lnTo>
                  <a:lnTo>
                    <a:pt x="3490" y="446"/>
                  </a:lnTo>
                  <a:lnTo>
                    <a:pt x="3257" y="291"/>
                  </a:lnTo>
                  <a:lnTo>
                    <a:pt x="3005" y="175"/>
                  </a:lnTo>
                  <a:lnTo>
                    <a:pt x="2734" y="78"/>
                  </a:lnTo>
                  <a:lnTo>
                    <a:pt x="246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2026100" y="1930330"/>
              <a:ext cx="35400" cy="64975"/>
            </a:xfrm>
            <a:custGeom>
              <a:avLst/>
              <a:gdLst/>
              <a:ahLst/>
              <a:cxnLst/>
              <a:rect l="l" t="t" r="r" b="b"/>
              <a:pathLst>
                <a:path w="1416" h="2599" extrusionOk="0">
                  <a:moveTo>
                    <a:pt x="699" y="427"/>
                  </a:moveTo>
                  <a:lnTo>
                    <a:pt x="699" y="1067"/>
                  </a:lnTo>
                  <a:lnTo>
                    <a:pt x="679" y="1048"/>
                  </a:lnTo>
                  <a:lnTo>
                    <a:pt x="544" y="989"/>
                  </a:lnTo>
                  <a:lnTo>
                    <a:pt x="447" y="931"/>
                  </a:lnTo>
                  <a:lnTo>
                    <a:pt x="408" y="892"/>
                  </a:lnTo>
                  <a:lnTo>
                    <a:pt x="388" y="854"/>
                  </a:lnTo>
                  <a:lnTo>
                    <a:pt x="369" y="796"/>
                  </a:lnTo>
                  <a:lnTo>
                    <a:pt x="350" y="718"/>
                  </a:lnTo>
                  <a:lnTo>
                    <a:pt x="369" y="621"/>
                  </a:lnTo>
                  <a:lnTo>
                    <a:pt x="408" y="563"/>
                  </a:lnTo>
                  <a:lnTo>
                    <a:pt x="447" y="524"/>
                  </a:lnTo>
                  <a:lnTo>
                    <a:pt x="544" y="466"/>
                  </a:lnTo>
                  <a:lnTo>
                    <a:pt x="679" y="447"/>
                  </a:lnTo>
                  <a:lnTo>
                    <a:pt x="699" y="427"/>
                  </a:lnTo>
                  <a:close/>
                  <a:moveTo>
                    <a:pt x="834" y="1435"/>
                  </a:moveTo>
                  <a:lnTo>
                    <a:pt x="951" y="1493"/>
                  </a:lnTo>
                  <a:lnTo>
                    <a:pt x="1028" y="1571"/>
                  </a:lnTo>
                  <a:lnTo>
                    <a:pt x="1067" y="1610"/>
                  </a:lnTo>
                  <a:lnTo>
                    <a:pt x="1106" y="1668"/>
                  </a:lnTo>
                  <a:lnTo>
                    <a:pt x="1125" y="1726"/>
                  </a:lnTo>
                  <a:lnTo>
                    <a:pt x="1125" y="1804"/>
                  </a:lnTo>
                  <a:lnTo>
                    <a:pt x="1106" y="1939"/>
                  </a:lnTo>
                  <a:lnTo>
                    <a:pt x="1048" y="2036"/>
                  </a:lnTo>
                  <a:lnTo>
                    <a:pt x="951" y="2094"/>
                  </a:lnTo>
                  <a:lnTo>
                    <a:pt x="834" y="2133"/>
                  </a:lnTo>
                  <a:lnTo>
                    <a:pt x="815" y="2152"/>
                  </a:lnTo>
                  <a:lnTo>
                    <a:pt x="815" y="1435"/>
                  </a:lnTo>
                  <a:close/>
                  <a:moveTo>
                    <a:pt x="757" y="1"/>
                  </a:moveTo>
                  <a:lnTo>
                    <a:pt x="699" y="20"/>
                  </a:lnTo>
                  <a:lnTo>
                    <a:pt x="679" y="59"/>
                  </a:lnTo>
                  <a:lnTo>
                    <a:pt x="679" y="175"/>
                  </a:lnTo>
                  <a:lnTo>
                    <a:pt x="660" y="175"/>
                  </a:lnTo>
                  <a:lnTo>
                    <a:pt x="485" y="214"/>
                  </a:lnTo>
                  <a:lnTo>
                    <a:pt x="388" y="253"/>
                  </a:lnTo>
                  <a:lnTo>
                    <a:pt x="292" y="292"/>
                  </a:lnTo>
                  <a:lnTo>
                    <a:pt x="214" y="369"/>
                  </a:lnTo>
                  <a:lnTo>
                    <a:pt x="136" y="466"/>
                  </a:lnTo>
                  <a:lnTo>
                    <a:pt x="78" y="602"/>
                  </a:lnTo>
                  <a:lnTo>
                    <a:pt x="59" y="757"/>
                  </a:lnTo>
                  <a:lnTo>
                    <a:pt x="78" y="892"/>
                  </a:lnTo>
                  <a:lnTo>
                    <a:pt x="117" y="1009"/>
                  </a:lnTo>
                  <a:lnTo>
                    <a:pt x="175" y="1106"/>
                  </a:lnTo>
                  <a:lnTo>
                    <a:pt x="253" y="1164"/>
                  </a:lnTo>
                  <a:lnTo>
                    <a:pt x="350" y="1241"/>
                  </a:lnTo>
                  <a:lnTo>
                    <a:pt x="447" y="1280"/>
                  </a:lnTo>
                  <a:lnTo>
                    <a:pt x="660" y="1358"/>
                  </a:lnTo>
                  <a:lnTo>
                    <a:pt x="679" y="1377"/>
                  </a:lnTo>
                  <a:lnTo>
                    <a:pt x="679" y="2152"/>
                  </a:lnTo>
                  <a:lnTo>
                    <a:pt x="660" y="2152"/>
                  </a:lnTo>
                  <a:lnTo>
                    <a:pt x="524" y="2114"/>
                  </a:lnTo>
                  <a:lnTo>
                    <a:pt x="408" y="2075"/>
                  </a:lnTo>
                  <a:lnTo>
                    <a:pt x="330" y="2017"/>
                  </a:lnTo>
                  <a:lnTo>
                    <a:pt x="253" y="1959"/>
                  </a:lnTo>
                  <a:lnTo>
                    <a:pt x="195" y="1920"/>
                  </a:lnTo>
                  <a:lnTo>
                    <a:pt x="136" y="1900"/>
                  </a:lnTo>
                  <a:lnTo>
                    <a:pt x="98" y="1920"/>
                  </a:lnTo>
                  <a:lnTo>
                    <a:pt x="59" y="1959"/>
                  </a:lnTo>
                  <a:lnTo>
                    <a:pt x="20" y="1997"/>
                  </a:lnTo>
                  <a:lnTo>
                    <a:pt x="1" y="2056"/>
                  </a:lnTo>
                  <a:lnTo>
                    <a:pt x="20" y="2114"/>
                  </a:lnTo>
                  <a:lnTo>
                    <a:pt x="59" y="2172"/>
                  </a:lnTo>
                  <a:lnTo>
                    <a:pt x="117" y="2230"/>
                  </a:lnTo>
                  <a:lnTo>
                    <a:pt x="195" y="2288"/>
                  </a:lnTo>
                  <a:lnTo>
                    <a:pt x="272" y="2346"/>
                  </a:lnTo>
                  <a:lnTo>
                    <a:pt x="388" y="2385"/>
                  </a:lnTo>
                  <a:lnTo>
                    <a:pt x="524" y="2404"/>
                  </a:lnTo>
                  <a:lnTo>
                    <a:pt x="660" y="2424"/>
                  </a:lnTo>
                  <a:lnTo>
                    <a:pt x="679" y="2424"/>
                  </a:lnTo>
                  <a:lnTo>
                    <a:pt x="679" y="2540"/>
                  </a:lnTo>
                  <a:lnTo>
                    <a:pt x="699" y="2579"/>
                  </a:lnTo>
                  <a:lnTo>
                    <a:pt x="757" y="2598"/>
                  </a:lnTo>
                  <a:lnTo>
                    <a:pt x="815" y="2579"/>
                  </a:lnTo>
                  <a:lnTo>
                    <a:pt x="834" y="2540"/>
                  </a:lnTo>
                  <a:lnTo>
                    <a:pt x="834" y="2424"/>
                  </a:lnTo>
                  <a:lnTo>
                    <a:pt x="854" y="2424"/>
                  </a:lnTo>
                  <a:lnTo>
                    <a:pt x="970" y="2385"/>
                  </a:lnTo>
                  <a:lnTo>
                    <a:pt x="1086" y="2346"/>
                  </a:lnTo>
                  <a:lnTo>
                    <a:pt x="1183" y="2288"/>
                  </a:lnTo>
                  <a:lnTo>
                    <a:pt x="1261" y="2211"/>
                  </a:lnTo>
                  <a:lnTo>
                    <a:pt x="1319" y="2114"/>
                  </a:lnTo>
                  <a:lnTo>
                    <a:pt x="1377" y="2017"/>
                  </a:lnTo>
                  <a:lnTo>
                    <a:pt x="1396" y="1900"/>
                  </a:lnTo>
                  <a:lnTo>
                    <a:pt x="1416" y="1765"/>
                  </a:lnTo>
                  <a:lnTo>
                    <a:pt x="1396" y="1629"/>
                  </a:lnTo>
                  <a:lnTo>
                    <a:pt x="1358" y="1513"/>
                  </a:lnTo>
                  <a:lnTo>
                    <a:pt x="1300" y="1416"/>
                  </a:lnTo>
                  <a:lnTo>
                    <a:pt x="1241" y="1319"/>
                  </a:lnTo>
                  <a:lnTo>
                    <a:pt x="1144" y="1261"/>
                  </a:lnTo>
                  <a:lnTo>
                    <a:pt x="1048" y="1203"/>
                  </a:lnTo>
                  <a:lnTo>
                    <a:pt x="834" y="1106"/>
                  </a:lnTo>
                  <a:lnTo>
                    <a:pt x="834" y="427"/>
                  </a:lnTo>
                  <a:lnTo>
                    <a:pt x="854" y="427"/>
                  </a:lnTo>
                  <a:lnTo>
                    <a:pt x="951" y="447"/>
                  </a:lnTo>
                  <a:lnTo>
                    <a:pt x="1028" y="466"/>
                  </a:lnTo>
                  <a:lnTo>
                    <a:pt x="1144" y="524"/>
                  </a:lnTo>
                  <a:lnTo>
                    <a:pt x="1183" y="544"/>
                  </a:lnTo>
                  <a:lnTo>
                    <a:pt x="1222" y="544"/>
                  </a:lnTo>
                  <a:lnTo>
                    <a:pt x="1280" y="524"/>
                  </a:lnTo>
                  <a:lnTo>
                    <a:pt x="1319" y="485"/>
                  </a:lnTo>
                  <a:lnTo>
                    <a:pt x="1338" y="427"/>
                  </a:lnTo>
                  <a:lnTo>
                    <a:pt x="1358" y="388"/>
                  </a:lnTo>
                  <a:lnTo>
                    <a:pt x="1338" y="330"/>
                  </a:lnTo>
                  <a:lnTo>
                    <a:pt x="1300" y="292"/>
                  </a:lnTo>
                  <a:lnTo>
                    <a:pt x="1241" y="253"/>
                  </a:lnTo>
                  <a:lnTo>
                    <a:pt x="1183" y="233"/>
                  </a:lnTo>
                  <a:lnTo>
                    <a:pt x="1028" y="195"/>
                  </a:lnTo>
                  <a:lnTo>
                    <a:pt x="854" y="175"/>
                  </a:lnTo>
                  <a:lnTo>
                    <a:pt x="834" y="175"/>
                  </a:lnTo>
                  <a:lnTo>
                    <a:pt x="834" y="59"/>
                  </a:lnTo>
                  <a:lnTo>
                    <a:pt x="815" y="2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27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202" name="Google Shape;202;p27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482850" y="2441875"/>
            <a:ext cx="8330700" cy="21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 </a:t>
            </a:r>
            <a:r>
              <a:rPr lang="en" sz="2200">
                <a:solidFill>
                  <a:srgbClr val="FCBD24"/>
                </a:solidFill>
              </a:rPr>
              <a:t>Length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rgbClr val="134F5C"/>
                </a:solidFill>
              </a:rPr>
              <a:t>Body Styles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rgbClr val="990000"/>
                </a:solidFill>
              </a:rPr>
              <a:t>Brand </a:t>
            </a:r>
            <a:endParaRPr sz="2200"/>
          </a:p>
        </p:txBody>
      </p:sp>
      <p:sp>
        <p:nvSpPr>
          <p:cNvPr id="208" name="Google Shape;208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2235450" y="1068200"/>
            <a:ext cx="8330700" cy="7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</a:t>
            </a:r>
            <a:r>
              <a:rPr lang="en" sz="2300">
                <a:solidFill>
                  <a:srgbClr val="1155CC"/>
                </a:solidFill>
              </a:rPr>
              <a:t>Mileage </a:t>
            </a:r>
            <a:r>
              <a:rPr lang="en" sz="2300"/>
              <a:t>relates to Car Performance</a:t>
            </a:r>
            <a:endParaRPr sz="2300"/>
          </a:p>
        </p:txBody>
      </p:sp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176325" y="2574725"/>
            <a:ext cx="25830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</a:rPr>
              <a:t>Specific Objective</a:t>
            </a:r>
            <a:endParaRPr sz="2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2825150" y="345625"/>
            <a:ext cx="33864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Data Description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216" name="Google Shape;216;p28"/>
          <p:cNvGrpSpPr/>
          <p:nvPr/>
        </p:nvGrpSpPr>
        <p:grpSpPr>
          <a:xfrm flipH="1">
            <a:off x="40" y="665722"/>
            <a:ext cx="158379" cy="3891800"/>
            <a:chOff x="5254286" y="2215214"/>
            <a:chExt cx="3142439" cy="131403"/>
          </a:xfrm>
        </p:grpSpPr>
        <p:sp>
          <p:nvSpPr>
            <p:cNvPr id="217" name="Google Shape;217;p28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7" name="Google Shape;227;p28"/>
          <p:cNvGrpSpPr/>
          <p:nvPr/>
        </p:nvGrpSpPr>
        <p:grpSpPr>
          <a:xfrm>
            <a:off x="5683883" y="2925332"/>
            <a:ext cx="380626" cy="411487"/>
            <a:chOff x="1948575" y="1861530"/>
            <a:chExt cx="190475" cy="204050"/>
          </a:xfrm>
        </p:grpSpPr>
        <p:sp>
          <p:nvSpPr>
            <p:cNvPr id="228" name="Google Shape;228;p28"/>
            <p:cNvSpPr/>
            <p:nvPr/>
          </p:nvSpPr>
          <p:spPr>
            <a:xfrm>
              <a:off x="2041125" y="1861530"/>
              <a:ext cx="5850" cy="21350"/>
            </a:xfrm>
            <a:custGeom>
              <a:avLst/>
              <a:gdLst/>
              <a:ahLst/>
              <a:cxnLst/>
              <a:rect l="l" t="t" r="r" b="b"/>
              <a:pathLst>
                <a:path w="234" h="854" extrusionOk="0">
                  <a:moveTo>
                    <a:pt x="59" y="0"/>
                  </a:moveTo>
                  <a:lnTo>
                    <a:pt x="2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737"/>
                  </a:lnTo>
                  <a:lnTo>
                    <a:pt x="1" y="776"/>
                  </a:lnTo>
                  <a:lnTo>
                    <a:pt x="20" y="814"/>
                  </a:lnTo>
                  <a:lnTo>
                    <a:pt x="59" y="834"/>
                  </a:lnTo>
                  <a:lnTo>
                    <a:pt x="117" y="853"/>
                  </a:lnTo>
                  <a:lnTo>
                    <a:pt x="156" y="834"/>
                  </a:lnTo>
                  <a:lnTo>
                    <a:pt x="195" y="814"/>
                  </a:lnTo>
                  <a:lnTo>
                    <a:pt x="214" y="776"/>
                  </a:lnTo>
                  <a:lnTo>
                    <a:pt x="233" y="737"/>
                  </a:lnTo>
                  <a:lnTo>
                    <a:pt x="233" y="116"/>
                  </a:lnTo>
                  <a:lnTo>
                    <a:pt x="214" y="78"/>
                  </a:lnTo>
                  <a:lnTo>
                    <a:pt x="195" y="3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2117700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5" y="213"/>
                  </a:lnTo>
                  <a:lnTo>
                    <a:pt x="853" y="175"/>
                  </a:lnTo>
                  <a:lnTo>
                    <a:pt x="853" y="117"/>
                  </a:lnTo>
                  <a:lnTo>
                    <a:pt x="853" y="78"/>
                  </a:lnTo>
                  <a:lnTo>
                    <a:pt x="815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948575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4" y="213"/>
                  </a:lnTo>
                  <a:lnTo>
                    <a:pt x="834" y="175"/>
                  </a:lnTo>
                  <a:lnTo>
                    <a:pt x="853" y="117"/>
                  </a:lnTo>
                  <a:lnTo>
                    <a:pt x="834" y="78"/>
                  </a:lnTo>
                  <a:lnTo>
                    <a:pt x="814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20954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20"/>
                  </a:lnTo>
                  <a:lnTo>
                    <a:pt x="1" y="59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4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2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19757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3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3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0954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39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3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78"/>
                  </a:lnTo>
                  <a:lnTo>
                    <a:pt x="640" y="3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19757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20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4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59"/>
                  </a:lnTo>
                  <a:lnTo>
                    <a:pt x="640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1989275" y="1896905"/>
              <a:ext cx="109075" cy="168675"/>
            </a:xfrm>
            <a:custGeom>
              <a:avLst/>
              <a:gdLst/>
              <a:ahLst/>
              <a:cxnLst/>
              <a:rect l="l" t="t" r="r" b="b"/>
              <a:pathLst>
                <a:path w="4363" h="6747" extrusionOk="0">
                  <a:moveTo>
                    <a:pt x="2889" y="5350"/>
                  </a:moveTo>
                  <a:lnTo>
                    <a:pt x="2889" y="5525"/>
                  </a:lnTo>
                  <a:lnTo>
                    <a:pt x="2365" y="5525"/>
                  </a:lnTo>
                  <a:lnTo>
                    <a:pt x="2327" y="5564"/>
                  </a:lnTo>
                  <a:lnTo>
                    <a:pt x="2307" y="5602"/>
                  </a:lnTo>
                  <a:lnTo>
                    <a:pt x="2288" y="5641"/>
                  </a:lnTo>
                  <a:lnTo>
                    <a:pt x="2307" y="5680"/>
                  </a:lnTo>
                  <a:lnTo>
                    <a:pt x="2327" y="5719"/>
                  </a:lnTo>
                  <a:lnTo>
                    <a:pt x="2365" y="5738"/>
                  </a:lnTo>
                  <a:lnTo>
                    <a:pt x="2404" y="5758"/>
                  </a:lnTo>
                  <a:lnTo>
                    <a:pt x="2889" y="5758"/>
                  </a:lnTo>
                  <a:lnTo>
                    <a:pt x="2889" y="6048"/>
                  </a:lnTo>
                  <a:lnTo>
                    <a:pt x="1493" y="6048"/>
                  </a:lnTo>
                  <a:lnTo>
                    <a:pt x="1493" y="5758"/>
                  </a:lnTo>
                  <a:lnTo>
                    <a:pt x="1687" y="5758"/>
                  </a:lnTo>
                  <a:lnTo>
                    <a:pt x="1726" y="5738"/>
                  </a:lnTo>
                  <a:lnTo>
                    <a:pt x="1765" y="5719"/>
                  </a:lnTo>
                  <a:lnTo>
                    <a:pt x="1784" y="5680"/>
                  </a:lnTo>
                  <a:lnTo>
                    <a:pt x="1803" y="5641"/>
                  </a:lnTo>
                  <a:lnTo>
                    <a:pt x="1784" y="5602"/>
                  </a:lnTo>
                  <a:lnTo>
                    <a:pt x="1765" y="5564"/>
                  </a:lnTo>
                  <a:lnTo>
                    <a:pt x="1726" y="5525"/>
                  </a:lnTo>
                  <a:lnTo>
                    <a:pt x="1493" y="5525"/>
                  </a:lnTo>
                  <a:lnTo>
                    <a:pt x="1493" y="5350"/>
                  </a:lnTo>
                  <a:close/>
                  <a:moveTo>
                    <a:pt x="2889" y="6281"/>
                  </a:moveTo>
                  <a:lnTo>
                    <a:pt x="2850" y="6358"/>
                  </a:lnTo>
                  <a:lnTo>
                    <a:pt x="2792" y="6436"/>
                  </a:lnTo>
                  <a:lnTo>
                    <a:pt x="2714" y="6494"/>
                  </a:lnTo>
                  <a:lnTo>
                    <a:pt x="2617" y="6514"/>
                  </a:lnTo>
                  <a:lnTo>
                    <a:pt x="1765" y="6514"/>
                  </a:lnTo>
                  <a:lnTo>
                    <a:pt x="1668" y="6494"/>
                  </a:lnTo>
                  <a:lnTo>
                    <a:pt x="1571" y="6436"/>
                  </a:lnTo>
                  <a:lnTo>
                    <a:pt x="1513" y="6358"/>
                  </a:lnTo>
                  <a:lnTo>
                    <a:pt x="1493" y="6281"/>
                  </a:lnTo>
                  <a:close/>
                  <a:moveTo>
                    <a:pt x="2172" y="0"/>
                  </a:moveTo>
                  <a:lnTo>
                    <a:pt x="1958" y="20"/>
                  </a:lnTo>
                  <a:lnTo>
                    <a:pt x="1745" y="58"/>
                  </a:lnTo>
                  <a:lnTo>
                    <a:pt x="1551" y="97"/>
                  </a:lnTo>
                  <a:lnTo>
                    <a:pt x="1357" y="175"/>
                  </a:lnTo>
                  <a:lnTo>
                    <a:pt x="1164" y="272"/>
                  </a:lnTo>
                  <a:lnTo>
                    <a:pt x="989" y="388"/>
                  </a:lnTo>
                  <a:lnTo>
                    <a:pt x="815" y="504"/>
                  </a:lnTo>
                  <a:lnTo>
                    <a:pt x="640" y="659"/>
                  </a:lnTo>
                  <a:lnTo>
                    <a:pt x="505" y="814"/>
                  </a:lnTo>
                  <a:lnTo>
                    <a:pt x="369" y="989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97" y="1551"/>
                  </a:lnTo>
                  <a:lnTo>
                    <a:pt x="39" y="1764"/>
                  </a:lnTo>
                  <a:lnTo>
                    <a:pt x="20" y="1958"/>
                  </a:lnTo>
                  <a:lnTo>
                    <a:pt x="1" y="2171"/>
                  </a:lnTo>
                  <a:lnTo>
                    <a:pt x="20" y="2365"/>
                  </a:lnTo>
                  <a:lnTo>
                    <a:pt x="39" y="2540"/>
                  </a:lnTo>
                  <a:lnTo>
                    <a:pt x="59" y="2714"/>
                  </a:lnTo>
                  <a:lnTo>
                    <a:pt x="117" y="2889"/>
                  </a:lnTo>
                  <a:lnTo>
                    <a:pt x="175" y="3063"/>
                  </a:lnTo>
                  <a:lnTo>
                    <a:pt x="272" y="3218"/>
                  </a:lnTo>
                  <a:lnTo>
                    <a:pt x="349" y="3373"/>
                  </a:lnTo>
                  <a:lnTo>
                    <a:pt x="466" y="3528"/>
                  </a:lnTo>
                  <a:lnTo>
                    <a:pt x="601" y="3722"/>
                  </a:lnTo>
                  <a:lnTo>
                    <a:pt x="737" y="3955"/>
                  </a:lnTo>
                  <a:lnTo>
                    <a:pt x="815" y="4129"/>
                  </a:lnTo>
                  <a:lnTo>
                    <a:pt x="892" y="4304"/>
                  </a:lnTo>
                  <a:lnTo>
                    <a:pt x="970" y="4614"/>
                  </a:lnTo>
                  <a:lnTo>
                    <a:pt x="1028" y="4885"/>
                  </a:lnTo>
                  <a:lnTo>
                    <a:pt x="1047" y="5157"/>
                  </a:lnTo>
                  <a:lnTo>
                    <a:pt x="1067" y="5234"/>
                  </a:lnTo>
                  <a:lnTo>
                    <a:pt x="1125" y="5292"/>
                  </a:lnTo>
                  <a:lnTo>
                    <a:pt x="1183" y="5331"/>
                  </a:lnTo>
                  <a:lnTo>
                    <a:pt x="1261" y="5350"/>
                  </a:lnTo>
                  <a:lnTo>
                    <a:pt x="1261" y="6242"/>
                  </a:lnTo>
                  <a:lnTo>
                    <a:pt x="1261" y="6339"/>
                  </a:lnTo>
                  <a:lnTo>
                    <a:pt x="1299" y="6436"/>
                  </a:lnTo>
                  <a:lnTo>
                    <a:pt x="1338" y="6514"/>
                  </a:lnTo>
                  <a:lnTo>
                    <a:pt x="1396" y="6591"/>
                  </a:lnTo>
                  <a:lnTo>
                    <a:pt x="1474" y="6649"/>
                  </a:lnTo>
                  <a:lnTo>
                    <a:pt x="1571" y="6707"/>
                  </a:lnTo>
                  <a:lnTo>
                    <a:pt x="1648" y="6727"/>
                  </a:lnTo>
                  <a:lnTo>
                    <a:pt x="1765" y="6746"/>
                  </a:lnTo>
                  <a:lnTo>
                    <a:pt x="2617" y="6746"/>
                  </a:lnTo>
                  <a:lnTo>
                    <a:pt x="2714" y="6727"/>
                  </a:lnTo>
                  <a:lnTo>
                    <a:pt x="2811" y="6707"/>
                  </a:lnTo>
                  <a:lnTo>
                    <a:pt x="2889" y="6649"/>
                  </a:lnTo>
                  <a:lnTo>
                    <a:pt x="2966" y="6591"/>
                  </a:lnTo>
                  <a:lnTo>
                    <a:pt x="3025" y="6514"/>
                  </a:lnTo>
                  <a:lnTo>
                    <a:pt x="3083" y="6436"/>
                  </a:lnTo>
                  <a:lnTo>
                    <a:pt x="3102" y="6339"/>
                  </a:lnTo>
                  <a:lnTo>
                    <a:pt x="3121" y="6242"/>
                  </a:lnTo>
                  <a:lnTo>
                    <a:pt x="3121" y="5350"/>
                  </a:lnTo>
                  <a:lnTo>
                    <a:pt x="3199" y="5331"/>
                  </a:lnTo>
                  <a:lnTo>
                    <a:pt x="3257" y="5292"/>
                  </a:lnTo>
                  <a:lnTo>
                    <a:pt x="3296" y="5234"/>
                  </a:lnTo>
                  <a:lnTo>
                    <a:pt x="3315" y="5157"/>
                  </a:lnTo>
                  <a:lnTo>
                    <a:pt x="3335" y="4943"/>
                  </a:lnTo>
                  <a:lnTo>
                    <a:pt x="3373" y="4730"/>
                  </a:lnTo>
                  <a:lnTo>
                    <a:pt x="3412" y="4497"/>
                  </a:lnTo>
                  <a:lnTo>
                    <a:pt x="3490" y="4284"/>
                  </a:lnTo>
                  <a:lnTo>
                    <a:pt x="3567" y="4090"/>
                  </a:lnTo>
                  <a:lnTo>
                    <a:pt x="3684" y="3877"/>
                  </a:lnTo>
                  <a:lnTo>
                    <a:pt x="3800" y="3683"/>
                  </a:lnTo>
                  <a:lnTo>
                    <a:pt x="3916" y="3509"/>
                  </a:lnTo>
                  <a:lnTo>
                    <a:pt x="4033" y="3354"/>
                  </a:lnTo>
                  <a:lnTo>
                    <a:pt x="4110" y="3199"/>
                  </a:lnTo>
                  <a:lnTo>
                    <a:pt x="4188" y="3044"/>
                  </a:lnTo>
                  <a:lnTo>
                    <a:pt x="4246" y="2889"/>
                  </a:lnTo>
                  <a:lnTo>
                    <a:pt x="4304" y="2714"/>
                  </a:lnTo>
                  <a:lnTo>
                    <a:pt x="4343" y="2540"/>
                  </a:lnTo>
                  <a:lnTo>
                    <a:pt x="4362" y="2365"/>
                  </a:lnTo>
                  <a:lnTo>
                    <a:pt x="4362" y="2191"/>
                  </a:lnTo>
                  <a:lnTo>
                    <a:pt x="4362" y="1977"/>
                  </a:lnTo>
                  <a:lnTo>
                    <a:pt x="4323" y="1764"/>
                  </a:lnTo>
                  <a:lnTo>
                    <a:pt x="4304" y="1725"/>
                  </a:lnTo>
                  <a:lnTo>
                    <a:pt x="4285" y="1706"/>
                  </a:lnTo>
                  <a:lnTo>
                    <a:pt x="4226" y="1687"/>
                  </a:lnTo>
                  <a:lnTo>
                    <a:pt x="4188" y="1687"/>
                  </a:lnTo>
                  <a:lnTo>
                    <a:pt x="4149" y="1706"/>
                  </a:lnTo>
                  <a:lnTo>
                    <a:pt x="4110" y="1725"/>
                  </a:lnTo>
                  <a:lnTo>
                    <a:pt x="4091" y="1764"/>
                  </a:lnTo>
                  <a:lnTo>
                    <a:pt x="4091" y="1822"/>
                  </a:lnTo>
                  <a:lnTo>
                    <a:pt x="4129" y="1997"/>
                  </a:lnTo>
                  <a:lnTo>
                    <a:pt x="4129" y="2191"/>
                  </a:lnTo>
                  <a:lnTo>
                    <a:pt x="4129" y="2346"/>
                  </a:lnTo>
                  <a:lnTo>
                    <a:pt x="4110" y="2501"/>
                  </a:lnTo>
                  <a:lnTo>
                    <a:pt x="4071" y="2656"/>
                  </a:lnTo>
                  <a:lnTo>
                    <a:pt x="4033" y="2811"/>
                  </a:lnTo>
                  <a:lnTo>
                    <a:pt x="3974" y="2947"/>
                  </a:lnTo>
                  <a:lnTo>
                    <a:pt x="3916" y="3102"/>
                  </a:lnTo>
                  <a:lnTo>
                    <a:pt x="3819" y="3237"/>
                  </a:lnTo>
                  <a:lnTo>
                    <a:pt x="3742" y="3354"/>
                  </a:lnTo>
                  <a:lnTo>
                    <a:pt x="3606" y="3567"/>
                  </a:lnTo>
                  <a:lnTo>
                    <a:pt x="3470" y="3761"/>
                  </a:lnTo>
                  <a:lnTo>
                    <a:pt x="3373" y="3974"/>
                  </a:lnTo>
                  <a:lnTo>
                    <a:pt x="3277" y="4207"/>
                  </a:lnTo>
                  <a:lnTo>
                    <a:pt x="3199" y="4420"/>
                  </a:lnTo>
                  <a:lnTo>
                    <a:pt x="3141" y="4653"/>
                  </a:lnTo>
                  <a:lnTo>
                    <a:pt x="3102" y="4885"/>
                  </a:lnTo>
                  <a:lnTo>
                    <a:pt x="3083" y="5118"/>
                  </a:lnTo>
                  <a:lnTo>
                    <a:pt x="1280" y="5118"/>
                  </a:lnTo>
                  <a:lnTo>
                    <a:pt x="1261" y="4827"/>
                  </a:lnTo>
                  <a:lnTo>
                    <a:pt x="1202" y="4556"/>
                  </a:lnTo>
                  <a:lnTo>
                    <a:pt x="1105" y="4226"/>
                  </a:lnTo>
                  <a:lnTo>
                    <a:pt x="1028" y="4032"/>
                  </a:lnTo>
                  <a:lnTo>
                    <a:pt x="931" y="3838"/>
                  </a:lnTo>
                  <a:lnTo>
                    <a:pt x="795" y="3606"/>
                  </a:lnTo>
                  <a:lnTo>
                    <a:pt x="640" y="3373"/>
                  </a:lnTo>
                  <a:lnTo>
                    <a:pt x="543" y="3257"/>
                  </a:lnTo>
                  <a:lnTo>
                    <a:pt x="466" y="3102"/>
                  </a:lnTo>
                  <a:lnTo>
                    <a:pt x="388" y="2966"/>
                  </a:lnTo>
                  <a:lnTo>
                    <a:pt x="330" y="2811"/>
                  </a:lnTo>
                  <a:lnTo>
                    <a:pt x="291" y="2656"/>
                  </a:lnTo>
                  <a:lnTo>
                    <a:pt x="253" y="2501"/>
                  </a:lnTo>
                  <a:lnTo>
                    <a:pt x="253" y="2346"/>
                  </a:lnTo>
                  <a:lnTo>
                    <a:pt x="233" y="2171"/>
                  </a:lnTo>
                  <a:lnTo>
                    <a:pt x="253" y="1997"/>
                  </a:lnTo>
                  <a:lnTo>
                    <a:pt x="272" y="1803"/>
                  </a:lnTo>
                  <a:lnTo>
                    <a:pt x="330" y="1629"/>
                  </a:lnTo>
                  <a:lnTo>
                    <a:pt x="388" y="1454"/>
                  </a:lnTo>
                  <a:lnTo>
                    <a:pt x="466" y="1280"/>
                  </a:lnTo>
                  <a:lnTo>
                    <a:pt x="563" y="1125"/>
                  </a:lnTo>
                  <a:lnTo>
                    <a:pt x="679" y="969"/>
                  </a:lnTo>
                  <a:lnTo>
                    <a:pt x="815" y="814"/>
                  </a:lnTo>
                  <a:lnTo>
                    <a:pt x="950" y="698"/>
                  </a:lnTo>
                  <a:lnTo>
                    <a:pt x="1105" y="582"/>
                  </a:lnTo>
                  <a:lnTo>
                    <a:pt x="1280" y="485"/>
                  </a:lnTo>
                  <a:lnTo>
                    <a:pt x="1435" y="388"/>
                  </a:lnTo>
                  <a:lnTo>
                    <a:pt x="1609" y="330"/>
                  </a:lnTo>
                  <a:lnTo>
                    <a:pt x="1803" y="291"/>
                  </a:lnTo>
                  <a:lnTo>
                    <a:pt x="1978" y="252"/>
                  </a:lnTo>
                  <a:lnTo>
                    <a:pt x="2172" y="233"/>
                  </a:lnTo>
                  <a:lnTo>
                    <a:pt x="2424" y="252"/>
                  </a:lnTo>
                  <a:lnTo>
                    <a:pt x="2676" y="310"/>
                  </a:lnTo>
                  <a:lnTo>
                    <a:pt x="2908" y="369"/>
                  </a:lnTo>
                  <a:lnTo>
                    <a:pt x="3121" y="485"/>
                  </a:lnTo>
                  <a:lnTo>
                    <a:pt x="3335" y="621"/>
                  </a:lnTo>
                  <a:lnTo>
                    <a:pt x="3529" y="776"/>
                  </a:lnTo>
                  <a:lnTo>
                    <a:pt x="3684" y="950"/>
                  </a:lnTo>
                  <a:lnTo>
                    <a:pt x="3839" y="1163"/>
                  </a:lnTo>
                  <a:lnTo>
                    <a:pt x="3877" y="1202"/>
                  </a:lnTo>
                  <a:lnTo>
                    <a:pt x="3916" y="1221"/>
                  </a:lnTo>
                  <a:lnTo>
                    <a:pt x="3955" y="1221"/>
                  </a:lnTo>
                  <a:lnTo>
                    <a:pt x="3994" y="1202"/>
                  </a:lnTo>
                  <a:lnTo>
                    <a:pt x="4033" y="1163"/>
                  </a:lnTo>
                  <a:lnTo>
                    <a:pt x="4052" y="1125"/>
                  </a:lnTo>
                  <a:lnTo>
                    <a:pt x="4052" y="1086"/>
                  </a:lnTo>
                  <a:lnTo>
                    <a:pt x="4033" y="1047"/>
                  </a:lnTo>
                  <a:lnTo>
                    <a:pt x="3877" y="814"/>
                  </a:lnTo>
                  <a:lnTo>
                    <a:pt x="3703" y="621"/>
                  </a:lnTo>
                  <a:lnTo>
                    <a:pt x="3490" y="446"/>
                  </a:lnTo>
                  <a:lnTo>
                    <a:pt x="3257" y="291"/>
                  </a:lnTo>
                  <a:lnTo>
                    <a:pt x="3005" y="175"/>
                  </a:lnTo>
                  <a:lnTo>
                    <a:pt x="2734" y="78"/>
                  </a:lnTo>
                  <a:lnTo>
                    <a:pt x="246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2026100" y="1930330"/>
              <a:ext cx="35400" cy="64975"/>
            </a:xfrm>
            <a:custGeom>
              <a:avLst/>
              <a:gdLst/>
              <a:ahLst/>
              <a:cxnLst/>
              <a:rect l="l" t="t" r="r" b="b"/>
              <a:pathLst>
                <a:path w="1416" h="2599" extrusionOk="0">
                  <a:moveTo>
                    <a:pt x="699" y="427"/>
                  </a:moveTo>
                  <a:lnTo>
                    <a:pt x="699" y="1067"/>
                  </a:lnTo>
                  <a:lnTo>
                    <a:pt x="679" y="1048"/>
                  </a:lnTo>
                  <a:lnTo>
                    <a:pt x="544" y="989"/>
                  </a:lnTo>
                  <a:lnTo>
                    <a:pt x="447" y="931"/>
                  </a:lnTo>
                  <a:lnTo>
                    <a:pt x="408" y="892"/>
                  </a:lnTo>
                  <a:lnTo>
                    <a:pt x="388" y="854"/>
                  </a:lnTo>
                  <a:lnTo>
                    <a:pt x="369" y="796"/>
                  </a:lnTo>
                  <a:lnTo>
                    <a:pt x="350" y="718"/>
                  </a:lnTo>
                  <a:lnTo>
                    <a:pt x="369" y="621"/>
                  </a:lnTo>
                  <a:lnTo>
                    <a:pt x="408" y="563"/>
                  </a:lnTo>
                  <a:lnTo>
                    <a:pt x="447" y="524"/>
                  </a:lnTo>
                  <a:lnTo>
                    <a:pt x="544" y="466"/>
                  </a:lnTo>
                  <a:lnTo>
                    <a:pt x="679" y="447"/>
                  </a:lnTo>
                  <a:lnTo>
                    <a:pt x="699" y="427"/>
                  </a:lnTo>
                  <a:close/>
                  <a:moveTo>
                    <a:pt x="834" y="1435"/>
                  </a:moveTo>
                  <a:lnTo>
                    <a:pt x="951" y="1493"/>
                  </a:lnTo>
                  <a:lnTo>
                    <a:pt x="1028" y="1571"/>
                  </a:lnTo>
                  <a:lnTo>
                    <a:pt x="1067" y="1610"/>
                  </a:lnTo>
                  <a:lnTo>
                    <a:pt x="1106" y="1668"/>
                  </a:lnTo>
                  <a:lnTo>
                    <a:pt x="1125" y="1726"/>
                  </a:lnTo>
                  <a:lnTo>
                    <a:pt x="1125" y="1804"/>
                  </a:lnTo>
                  <a:lnTo>
                    <a:pt x="1106" y="1939"/>
                  </a:lnTo>
                  <a:lnTo>
                    <a:pt x="1048" y="2036"/>
                  </a:lnTo>
                  <a:lnTo>
                    <a:pt x="951" y="2094"/>
                  </a:lnTo>
                  <a:lnTo>
                    <a:pt x="834" y="2133"/>
                  </a:lnTo>
                  <a:lnTo>
                    <a:pt x="815" y="2152"/>
                  </a:lnTo>
                  <a:lnTo>
                    <a:pt x="815" y="1435"/>
                  </a:lnTo>
                  <a:close/>
                  <a:moveTo>
                    <a:pt x="757" y="1"/>
                  </a:moveTo>
                  <a:lnTo>
                    <a:pt x="699" y="20"/>
                  </a:lnTo>
                  <a:lnTo>
                    <a:pt x="679" y="59"/>
                  </a:lnTo>
                  <a:lnTo>
                    <a:pt x="679" y="175"/>
                  </a:lnTo>
                  <a:lnTo>
                    <a:pt x="660" y="175"/>
                  </a:lnTo>
                  <a:lnTo>
                    <a:pt x="485" y="214"/>
                  </a:lnTo>
                  <a:lnTo>
                    <a:pt x="388" y="253"/>
                  </a:lnTo>
                  <a:lnTo>
                    <a:pt x="292" y="292"/>
                  </a:lnTo>
                  <a:lnTo>
                    <a:pt x="214" y="369"/>
                  </a:lnTo>
                  <a:lnTo>
                    <a:pt x="136" y="466"/>
                  </a:lnTo>
                  <a:lnTo>
                    <a:pt x="78" y="602"/>
                  </a:lnTo>
                  <a:lnTo>
                    <a:pt x="59" y="757"/>
                  </a:lnTo>
                  <a:lnTo>
                    <a:pt x="78" y="892"/>
                  </a:lnTo>
                  <a:lnTo>
                    <a:pt x="117" y="1009"/>
                  </a:lnTo>
                  <a:lnTo>
                    <a:pt x="175" y="1106"/>
                  </a:lnTo>
                  <a:lnTo>
                    <a:pt x="253" y="1164"/>
                  </a:lnTo>
                  <a:lnTo>
                    <a:pt x="350" y="1241"/>
                  </a:lnTo>
                  <a:lnTo>
                    <a:pt x="447" y="1280"/>
                  </a:lnTo>
                  <a:lnTo>
                    <a:pt x="660" y="1358"/>
                  </a:lnTo>
                  <a:lnTo>
                    <a:pt x="679" y="1377"/>
                  </a:lnTo>
                  <a:lnTo>
                    <a:pt x="679" y="2152"/>
                  </a:lnTo>
                  <a:lnTo>
                    <a:pt x="660" y="2152"/>
                  </a:lnTo>
                  <a:lnTo>
                    <a:pt x="524" y="2114"/>
                  </a:lnTo>
                  <a:lnTo>
                    <a:pt x="408" y="2075"/>
                  </a:lnTo>
                  <a:lnTo>
                    <a:pt x="330" y="2017"/>
                  </a:lnTo>
                  <a:lnTo>
                    <a:pt x="253" y="1959"/>
                  </a:lnTo>
                  <a:lnTo>
                    <a:pt x="195" y="1920"/>
                  </a:lnTo>
                  <a:lnTo>
                    <a:pt x="136" y="1900"/>
                  </a:lnTo>
                  <a:lnTo>
                    <a:pt x="98" y="1920"/>
                  </a:lnTo>
                  <a:lnTo>
                    <a:pt x="59" y="1959"/>
                  </a:lnTo>
                  <a:lnTo>
                    <a:pt x="20" y="1997"/>
                  </a:lnTo>
                  <a:lnTo>
                    <a:pt x="1" y="2056"/>
                  </a:lnTo>
                  <a:lnTo>
                    <a:pt x="20" y="2114"/>
                  </a:lnTo>
                  <a:lnTo>
                    <a:pt x="59" y="2172"/>
                  </a:lnTo>
                  <a:lnTo>
                    <a:pt x="117" y="2230"/>
                  </a:lnTo>
                  <a:lnTo>
                    <a:pt x="195" y="2288"/>
                  </a:lnTo>
                  <a:lnTo>
                    <a:pt x="272" y="2346"/>
                  </a:lnTo>
                  <a:lnTo>
                    <a:pt x="388" y="2385"/>
                  </a:lnTo>
                  <a:lnTo>
                    <a:pt x="524" y="2404"/>
                  </a:lnTo>
                  <a:lnTo>
                    <a:pt x="660" y="2424"/>
                  </a:lnTo>
                  <a:lnTo>
                    <a:pt x="679" y="2424"/>
                  </a:lnTo>
                  <a:lnTo>
                    <a:pt x="679" y="2540"/>
                  </a:lnTo>
                  <a:lnTo>
                    <a:pt x="699" y="2579"/>
                  </a:lnTo>
                  <a:lnTo>
                    <a:pt x="757" y="2598"/>
                  </a:lnTo>
                  <a:lnTo>
                    <a:pt x="815" y="2579"/>
                  </a:lnTo>
                  <a:lnTo>
                    <a:pt x="834" y="2540"/>
                  </a:lnTo>
                  <a:lnTo>
                    <a:pt x="834" y="2424"/>
                  </a:lnTo>
                  <a:lnTo>
                    <a:pt x="854" y="2424"/>
                  </a:lnTo>
                  <a:lnTo>
                    <a:pt x="970" y="2385"/>
                  </a:lnTo>
                  <a:lnTo>
                    <a:pt x="1086" y="2346"/>
                  </a:lnTo>
                  <a:lnTo>
                    <a:pt x="1183" y="2288"/>
                  </a:lnTo>
                  <a:lnTo>
                    <a:pt x="1261" y="2211"/>
                  </a:lnTo>
                  <a:lnTo>
                    <a:pt x="1319" y="2114"/>
                  </a:lnTo>
                  <a:lnTo>
                    <a:pt x="1377" y="2017"/>
                  </a:lnTo>
                  <a:lnTo>
                    <a:pt x="1396" y="1900"/>
                  </a:lnTo>
                  <a:lnTo>
                    <a:pt x="1416" y="1765"/>
                  </a:lnTo>
                  <a:lnTo>
                    <a:pt x="1396" y="1629"/>
                  </a:lnTo>
                  <a:lnTo>
                    <a:pt x="1358" y="1513"/>
                  </a:lnTo>
                  <a:lnTo>
                    <a:pt x="1300" y="1416"/>
                  </a:lnTo>
                  <a:lnTo>
                    <a:pt x="1241" y="1319"/>
                  </a:lnTo>
                  <a:lnTo>
                    <a:pt x="1144" y="1261"/>
                  </a:lnTo>
                  <a:lnTo>
                    <a:pt x="1048" y="1203"/>
                  </a:lnTo>
                  <a:lnTo>
                    <a:pt x="834" y="1106"/>
                  </a:lnTo>
                  <a:lnTo>
                    <a:pt x="834" y="427"/>
                  </a:lnTo>
                  <a:lnTo>
                    <a:pt x="854" y="427"/>
                  </a:lnTo>
                  <a:lnTo>
                    <a:pt x="951" y="447"/>
                  </a:lnTo>
                  <a:lnTo>
                    <a:pt x="1028" y="466"/>
                  </a:lnTo>
                  <a:lnTo>
                    <a:pt x="1144" y="524"/>
                  </a:lnTo>
                  <a:lnTo>
                    <a:pt x="1183" y="544"/>
                  </a:lnTo>
                  <a:lnTo>
                    <a:pt x="1222" y="544"/>
                  </a:lnTo>
                  <a:lnTo>
                    <a:pt x="1280" y="524"/>
                  </a:lnTo>
                  <a:lnTo>
                    <a:pt x="1319" y="485"/>
                  </a:lnTo>
                  <a:lnTo>
                    <a:pt x="1338" y="427"/>
                  </a:lnTo>
                  <a:lnTo>
                    <a:pt x="1358" y="388"/>
                  </a:lnTo>
                  <a:lnTo>
                    <a:pt x="1338" y="330"/>
                  </a:lnTo>
                  <a:lnTo>
                    <a:pt x="1300" y="292"/>
                  </a:lnTo>
                  <a:lnTo>
                    <a:pt x="1241" y="253"/>
                  </a:lnTo>
                  <a:lnTo>
                    <a:pt x="1183" y="233"/>
                  </a:lnTo>
                  <a:lnTo>
                    <a:pt x="1028" y="195"/>
                  </a:lnTo>
                  <a:lnTo>
                    <a:pt x="854" y="175"/>
                  </a:lnTo>
                  <a:lnTo>
                    <a:pt x="834" y="175"/>
                  </a:lnTo>
                  <a:lnTo>
                    <a:pt x="834" y="59"/>
                  </a:lnTo>
                  <a:lnTo>
                    <a:pt x="815" y="2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8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238" name="Google Shape;238;p28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82625" y="815525"/>
            <a:ext cx="2363400" cy="3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 Medium"/>
                <a:ea typeface="Roboto Medium"/>
                <a:cs typeface="Roboto Medium"/>
                <a:sym typeface="Roboto Medium"/>
              </a:rPr>
              <a:t>1.</a:t>
            </a:r>
            <a:r>
              <a:rPr lang="en" sz="1000" b="1" i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 Body Styles Overview</a:t>
            </a:r>
            <a:r>
              <a:rPr lang="en" sz="1000" i="1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0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 Medium"/>
                <a:ea typeface="Roboto Medium"/>
                <a:cs typeface="Roboto Medium"/>
                <a:sym typeface="Roboto Medium"/>
              </a:rPr>
              <a:t>   - Illustrates the variety of body styles (convertible, hatchback, sedan, wagon, hardtop).</a:t>
            </a:r>
            <a:endParaRPr sz="10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 Medium"/>
                <a:ea typeface="Roboto Medium"/>
                <a:cs typeface="Roboto Medium"/>
                <a:sym typeface="Roboto Medium"/>
              </a:rPr>
              <a:t>2. </a:t>
            </a:r>
            <a:r>
              <a:rPr lang="en" sz="1000" b="1" i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Car Length Distribution</a:t>
            </a:r>
            <a:r>
              <a:rPr lang="en" sz="1000" i="1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0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 Medium"/>
                <a:ea typeface="Roboto Medium"/>
                <a:cs typeface="Roboto Medium"/>
                <a:sym typeface="Roboto Medium"/>
              </a:rPr>
              <a:t>   - range of car length, from 140 to 210 km/h.</a:t>
            </a:r>
            <a:endParaRPr sz="10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 Medium"/>
                <a:ea typeface="Roboto Medium"/>
                <a:cs typeface="Roboto Medium"/>
                <a:sym typeface="Roboto Medium"/>
              </a:rPr>
              <a:t>3. </a:t>
            </a:r>
            <a:r>
              <a:rPr lang="en" sz="1000" b="1" i="1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Engine Type Spread</a:t>
            </a:r>
            <a:r>
              <a:rPr lang="en" sz="1000" i="1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0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 Medium"/>
                <a:ea typeface="Roboto Medium"/>
                <a:cs typeface="Roboto Medium"/>
                <a:sym typeface="Roboto Medium"/>
              </a:rPr>
              <a:t>   - Displays engine types, including dohc and ohc.</a:t>
            </a:r>
            <a:endParaRPr sz="10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 Medium"/>
                <a:ea typeface="Roboto Medium"/>
                <a:cs typeface="Roboto Medium"/>
                <a:sym typeface="Roboto Medium"/>
              </a:rPr>
              <a:t>4.</a:t>
            </a:r>
            <a:r>
              <a:rPr lang="en" sz="1000" b="1" i="1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 Mileage Variation:</a:t>
            </a:r>
            <a:endParaRPr sz="1000" b="1" i="1">
              <a:solidFill>
                <a:srgbClr val="CC412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 Medium"/>
                <a:ea typeface="Roboto Medium"/>
                <a:cs typeface="Roboto Medium"/>
                <a:sym typeface="Roboto Medium"/>
              </a:rPr>
              <a:t>   - Miles per Gallon</a:t>
            </a:r>
            <a:endParaRPr sz="1000"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925" y="796175"/>
            <a:ext cx="6544123" cy="40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158425" y="4739425"/>
            <a:ext cx="1312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Source</a:t>
            </a: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Github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257500" y="1115775"/>
            <a:ext cx="33864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Engine,Length and Mileage</a:t>
            </a:r>
            <a:endParaRPr sz="24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FF"/>
              </a:solidFill>
            </a:endParaRPr>
          </a:p>
        </p:txBody>
      </p:sp>
      <p:grpSp>
        <p:nvGrpSpPr>
          <p:cNvPr id="252" name="Google Shape;252;p29"/>
          <p:cNvGrpSpPr/>
          <p:nvPr/>
        </p:nvGrpSpPr>
        <p:grpSpPr>
          <a:xfrm flipH="1">
            <a:off x="40" y="665722"/>
            <a:ext cx="158379" cy="3891800"/>
            <a:chOff x="5254286" y="2215214"/>
            <a:chExt cx="3142439" cy="131403"/>
          </a:xfrm>
        </p:grpSpPr>
        <p:sp>
          <p:nvSpPr>
            <p:cNvPr id="253" name="Google Shape;253;p29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3" name="Google Shape;263;p29"/>
          <p:cNvGrpSpPr/>
          <p:nvPr/>
        </p:nvGrpSpPr>
        <p:grpSpPr>
          <a:xfrm>
            <a:off x="5683883" y="2925332"/>
            <a:ext cx="380626" cy="411487"/>
            <a:chOff x="1948575" y="1861530"/>
            <a:chExt cx="190475" cy="204050"/>
          </a:xfrm>
        </p:grpSpPr>
        <p:sp>
          <p:nvSpPr>
            <p:cNvPr id="264" name="Google Shape;264;p29"/>
            <p:cNvSpPr/>
            <p:nvPr/>
          </p:nvSpPr>
          <p:spPr>
            <a:xfrm>
              <a:off x="2041125" y="1861530"/>
              <a:ext cx="5850" cy="21350"/>
            </a:xfrm>
            <a:custGeom>
              <a:avLst/>
              <a:gdLst/>
              <a:ahLst/>
              <a:cxnLst/>
              <a:rect l="l" t="t" r="r" b="b"/>
              <a:pathLst>
                <a:path w="234" h="854" extrusionOk="0">
                  <a:moveTo>
                    <a:pt x="59" y="0"/>
                  </a:moveTo>
                  <a:lnTo>
                    <a:pt x="2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737"/>
                  </a:lnTo>
                  <a:lnTo>
                    <a:pt x="1" y="776"/>
                  </a:lnTo>
                  <a:lnTo>
                    <a:pt x="20" y="814"/>
                  </a:lnTo>
                  <a:lnTo>
                    <a:pt x="59" y="834"/>
                  </a:lnTo>
                  <a:lnTo>
                    <a:pt x="117" y="853"/>
                  </a:lnTo>
                  <a:lnTo>
                    <a:pt x="156" y="834"/>
                  </a:lnTo>
                  <a:lnTo>
                    <a:pt x="195" y="814"/>
                  </a:lnTo>
                  <a:lnTo>
                    <a:pt x="214" y="776"/>
                  </a:lnTo>
                  <a:lnTo>
                    <a:pt x="233" y="737"/>
                  </a:lnTo>
                  <a:lnTo>
                    <a:pt x="233" y="116"/>
                  </a:lnTo>
                  <a:lnTo>
                    <a:pt x="214" y="78"/>
                  </a:lnTo>
                  <a:lnTo>
                    <a:pt x="195" y="3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2117700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5" y="213"/>
                  </a:lnTo>
                  <a:lnTo>
                    <a:pt x="853" y="175"/>
                  </a:lnTo>
                  <a:lnTo>
                    <a:pt x="853" y="117"/>
                  </a:lnTo>
                  <a:lnTo>
                    <a:pt x="853" y="78"/>
                  </a:lnTo>
                  <a:lnTo>
                    <a:pt x="815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1948575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4" y="213"/>
                  </a:lnTo>
                  <a:lnTo>
                    <a:pt x="834" y="175"/>
                  </a:lnTo>
                  <a:lnTo>
                    <a:pt x="853" y="117"/>
                  </a:lnTo>
                  <a:lnTo>
                    <a:pt x="834" y="78"/>
                  </a:lnTo>
                  <a:lnTo>
                    <a:pt x="814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20954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20"/>
                  </a:lnTo>
                  <a:lnTo>
                    <a:pt x="1" y="59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4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2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19757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3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3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20954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39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3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78"/>
                  </a:lnTo>
                  <a:lnTo>
                    <a:pt x="640" y="3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19757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20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4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59"/>
                  </a:lnTo>
                  <a:lnTo>
                    <a:pt x="640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1989275" y="1896905"/>
              <a:ext cx="109075" cy="168675"/>
            </a:xfrm>
            <a:custGeom>
              <a:avLst/>
              <a:gdLst/>
              <a:ahLst/>
              <a:cxnLst/>
              <a:rect l="l" t="t" r="r" b="b"/>
              <a:pathLst>
                <a:path w="4363" h="6747" extrusionOk="0">
                  <a:moveTo>
                    <a:pt x="2889" y="5350"/>
                  </a:moveTo>
                  <a:lnTo>
                    <a:pt x="2889" y="5525"/>
                  </a:lnTo>
                  <a:lnTo>
                    <a:pt x="2365" y="5525"/>
                  </a:lnTo>
                  <a:lnTo>
                    <a:pt x="2327" y="5564"/>
                  </a:lnTo>
                  <a:lnTo>
                    <a:pt x="2307" y="5602"/>
                  </a:lnTo>
                  <a:lnTo>
                    <a:pt x="2288" y="5641"/>
                  </a:lnTo>
                  <a:lnTo>
                    <a:pt x="2307" y="5680"/>
                  </a:lnTo>
                  <a:lnTo>
                    <a:pt x="2327" y="5719"/>
                  </a:lnTo>
                  <a:lnTo>
                    <a:pt x="2365" y="5738"/>
                  </a:lnTo>
                  <a:lnTo>
                    <a:pt x="2404" y="5758"/>
                  </a:lnTo>
                  <a:lnTo>
                    <a:pt x="2889" y="5758"/>
                  </a:lnTo>
                  <a:lnTo>
                    <a:pt x="2889" y="6048"/>
                  </a:lnTo>
                  <a:lnTo>
                    <a:pt x="1493" y="6048"/>
                  </a:lnTo>
                  <a:lnTo>
                    <a:pt x="1493" y="5758"/>
                  </a:lnTo>
                  <a:lnTo>
                    <a:pt x="1687" y="5758"/>
                  </a:lnTo>
                  <a:lnTo>
                    <a:pt x="1726" y="5738"/>
                  </a:lnTo>
                  <a:lnTo>
                    <a:pt x="1765" y="5719"/>
                  </a:lnTo>
                  <a:lnTo>
                    <a:pt x="1784" y="5680"/>
                  </a:lnTo>
                  <a:lnTo>
                    <a:pt x="1803" y="5641"/>
                  </a:lnTo>
                  <a:lnTo>
                    <a:pt x="1784" y="5602"/>
                  </a:lnTo>
                  <a:lnTo>
                    <a:pt x="1765" y="5564"/>
                  </a:lnTo>
                  <a:lnTo>
                    <a:pt x="1726" y="5525"/>
                  </a:lnTo>
                  <a:lnTo>
                    <a:pt x="1493" y="5525"/>
                  </a:lnTo>
                  <a:lnTo>
                    <a:pt x="1493" y="5350"/>
                  </a:lnTo>
                  <a:close/>
                  <a:moveTo>
                    <a:pt x="2889" y="6281"/>
                  </a:moveTo>
                  <a:lnTo>
                    <a:pt x="2850" y="6358"/>
                  </a:lnTo>
                  <a:lnTo>
                    <a:pt x="2792" y="6436"/>
                  </a:lnTo>
                  <a:lnTo>
                    <a:pt x="2714" y="6494"/>
                  </a:lnTo>
                  <a:lnTo>
                    <a:pt x="2617" y="6514"/>
                  </a:lnTo>
                  <a:lnTo>
                    <a:pt x="1765" y="6514"/>
                  </a:lnTo>
                  <a:lnTo>
                    <a:pt x="1668" y="6494"/>
                  </a:lnTo>
                  <a:lnTo>
                    <a:pt x="1571" y="6436"/>
                  </a:lnTo>
                  <a:lnTo>
                    <a:pt x="1513" y="6358"/>
                  </a:lnTo>
                  <a:lnTo>
                    <a:pt x="1493" y="6281"/>
                  </a:lnTo>
                  <a:close/>
                  <a:moveTo>
                    <a:pt x="2172" y="0"/>
                  </a:moveTo>
                  <a:lnTo>
                    <a:pt x="1958" y="20"/>
                  </a:lnTo>
                  <a:lnTo>
                    <a:pt x="1745" y="58"/>
                  </a:lnTo>
                  <a:lnTo>
                    <a:pt x="1551" y="97"/>
                  </a:lnTo>
                  <a:lnTo>
                    <a:pt x="1357" y="175"/>
                  </a:lnTo>
                  <a:lnTo>
                    <a:pt x="1164" y="272"/>
                  </a:lnTo>
                  <a:lnTo>
                    <a:pt x="989" y="388"/>
                  </a:lnTo>
                  <a:lnTo>
                    <a:pt x="815" y="504"/>
                  </a:lnTo>
                  <a:lnTo>
                    <a:pt x="640" y="659"/>
                  </a:lnTo>
                  <a:lnTo>
                    <a:pt x="505" y="814"/>
                  </a:lnTo>
                  <a:lnTo>
                    <a:pt x="369" y="989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97" y="1551"/>
                  </a:lnTo>
                  <a:lnTo>
                    <a:pt x="39" y="1764"/>
                  </a:lnTo>
                  <a:lnTo>
                    <a:pt x="20" y="1958"/>
                  </a:lnTo>
                  <a:lnTo>
                    <a:pt x="1" y="2171"/>
                  </a:lnTo>
                  <a:lnTo>
                    <a:pt x="20" y="2365"/>
                  </a:lnTo>
                  <a:lnTo>
                    <a:pt x="39" y="2540"/>
                  </a:lnTo>
                  <a:lnTo>
                    <a:pt x="59" y="2714"/>
                  </a:lnTo>
                  <a:lnTo>
                    <a:pt x="117" y="2889"/>
                  </a:lnTo>
                  <a:lnTo>
                    <a:pt x="175" y="3063"/>
                  </a:lnTo>
                  <a:lnTo>
                    <a:pt x="272" y="3218"/>
                  </a:lnTo>
                  <a:lnTo>
                    <a:pt x="349" y="3373"/>
                  </a:lnTo>
                  <a:lnTo>
                    <a:pt x="466" y="3528"/>
                  </a:lnTo>
                  <a:lnTo>
                    <a:pt x="601" y="3722"/>
                  </a:lnTo>
                  <a:lnTo>
                    <a:pt x="737" y="3955"/>
                  </a:lnTo>
                  <a:lnTo>
                    <a:pt x="815" y="4129"/>
                  </a:lnTo>
                  <a:lnTo>
                    <a:pt x="892" y="4304"/>
                  </a:lnTo>
                  <a:lnTo>
                    <a:pt x="970" y="4614"/>
                  </a:lnTo>
                  <a:lnTo>
                    <a:pt x="1028" y="4885"/>
                  </a:lnTo>
                  <a:lnTo>
                    <a:pt x="1047" y="5157"/>
                  </a:lnTo>
                  <a:lnTo>
                    <a:pt x="1067" y="5234"/>
                  </a:lnTo>
                  <a:lnTo>
                    <a:pt x="1125" y="5292"/>
                  </a:lnTo>
                  <a:lnTo>
                    <a:pt x="1183" y="5331"/>
                  </a:lnTo>
                  <a:lnTo>
                    <a:pt x="1261" y="5350"/>
                  </a:lnTo>
                  <a:lnTo>
                    <a:pt x="1261" y="6242"/>
                  </a:lnTo>
                  <a:lnTo>
                    <a:pt x="1261" y="6339"/>
                  </a:lnTo>
                  <a:lnTo>
                    <a:pt x="1299" y="6436"/>
                  </a:lnTo>
                  <a:lnTo>
                    <a:pt x="1338" y="6514"/>
                  </a:lnTo>
                  <a:lnTo>
                    <a:pt x="1396" y="6591"/>
                  </a:lnTo>
                  <a:lnTo>
                    <a:pt x="1474" y="6649"/>
                  </a:lnTo>
                  <a:lnTo>
                    <a:pt x="1571" y="6707"/>
                  </a:lnTo>
                  <a:lnTo>
                    <a:pt x="1648" y="6727"/>
                  </a:lnTo>
                  <a:lnTo>
                    <a:pt x="1765" y="6746"/>
                  </a:lnTo>
                  <a:lnTo>
                    <a:pt x="2617" y="6746"/>
                  </a:lnTo>
                  <a:lnTo>
                    <a:pt x="2714" y="6727"/>
                  </a:lnTo>
                  <a:lnTo>
                    <a:pt x="2811" y="6707"/>
                  </a:lnTo>
                  <a:lnTo>
                    <a:pt x="2889" y="6649"/>
                  </a:lnTo>
                  <a:lnTo>
                    <a:pt x="2966" y="6591"/>
                  </a:lnTo>
                  <a:lnTo>
                    <a:pt x="3025" y="6514"/>
                  </a:lnTo>
                  <a:lnTo>
                    <a:pt x="3083" y="6436"/>
                  </a:lnTo>
                  <a:lnTo>
                    <a:pt x="3102" y="6339"/>
                  </a:lnTo>
                  <a:lnTo>
                    <a:pt x="3121" y="6242"/>
                  </a:lnTo>
                  <a:lnTo>
                    <a:pt x="3121" y="5350"/>
                  </a:lnTo>
                  <a:lnTo>
                    <a:pt x="3199" y="5331"/>
                  </a:lnTo>
                  <a:lnTo>
                    <a:pt x="3257" y="5292"/>
                  </a:lnTo>
                  <a:lnTo>
                    <a:pt x="3296" y="5234"/>
                  </a:lnTo>
                  <a:lnTo>
                    <a:pt x="3315" y="5157"/>
                  </a:lnTo>
                  <a:lnTo>
                    <a:pt x="3335" y="4943"/>
                  </a:lnTo>
                  <a:lnTo>
                    <a:pt x="3373" y="4730"/>
                  </a:lnTo>
                  <a:lnTo>
                    <a:pt x="3412" y="4497"/>
                  </a:lnTo>
                  <a:lnTo>
                    <a:pt x="3490" y="4284"/>
                  </a:lnTo>
                  <a:lnTo>
                    <a:pt x="3567" y="4090"/>
                  </a:lnTo>
                  <a:lnTo>
                    <a:pt x="3684" y="3877"/>
                  </a:lnTo>
                  <a:lnTo>
                    <a:pt x="3800" y="3683"/>
                  </a:lnTo>
                  <a:lnTo>
                    <a:pt x="3916" y="3509"/>
                  </a:lnTo>
                  <a:lnTo>
                    <a:pt x="4033" y="3354"/>
                  </a:lnTo>
                  <a:lnTo>
                    <a:pt x="4110" y="3199"/>
                  </a:lnTo>
                  <a:lnTo>
                    <a:pt x="4188" y="3044"/>
                  </a:lnTo>
                  <a:lnTo>
                    <a:pt x="4246" y="2889"/>
                  </a:lnTo>
                  <a:lnTo>
                    <a:pt x="4304" y="2714"/>
                  </a:lnTo>
                  <a:lnTo>
                    <a:pt x="4343" y="2540"/>
                  </a:lnTo>
                  <a:lnTo>
                    <a:pt x="4362" y="2365"/>
                  </a:lnTo>
                  <a:lnTo>
                    <a:pt x="4362" y="2191"/>
                  </a:lnTo>
                  <a:lnTo>
                    <a:pt x="4362" y="1977"/>
                  </a:lnTo>
                  <a:lnTo>
                    <a:pt x="4323" y="1764"/>
                  </a:lnTo>
                  <a:lnTo>
                    <a:pt x="4304" y="1725"/>
                  </a:lnTo>
                  <a:lnTo>
                    <a:pt x="4285" y="1706"/>
                  </a:lnTo>
                  <a:lnTo>
                    <a:pt x="4226" y="1687"/>
                  </a:lnTo>
                  <a:lnTo>
                    <a:pt x="4188" y="1687"/>
                  </a:lnTo>
                  <a:lnTo>
                    <a:pt x="4149" y="1706"/>
                  </a:lnTo>
                  <a:lnTo>
                    <a:pt x="4110" y="1725"/>
                  </a:lnTo>
                  <a:lnTo>
                    <a:pt x="4091" y="1764"/>
                  </a:lnTo>
                  <a:lnTo>
                    <a:pt x="4091" y="1822"/>
                  </a:lnTo>
                  <a:lnTo>
                    <a:pt x="4129" y="1997"/>
                  </a:lnTo>
                  <a:lnTo>
                    <a:pt x="4129" y="2191"/>
                  </a:lnTo>
                  <a:lnTo>
                    <a:pt x="4129" y="2346"/>
                  </a:lnTo>
                  <a:lnTo>
                    <a:pt x="4110" y="2501"/>
                  </a:lnTo>
                  <a:lnTo>
                    <a:pt x="4071" y="2656"/>
                  </a:lnTo>
                  <a:lnTo>
                    <a:pt x="4033" y="2811"/>
                  </a:lnTo>
                  <a:lnTo>
                    <a:pt x="3974" y="2947"/>
                  </a:lnTo>
                  <a:lnTo>
                    <a:pt x="3916" y="3102"/>
                  </a:lnTo>
                  <a:lnTo>
                    <a:pt x="3819" y="3237"/>
                  </a:lnTo>
                  <a:lnTo>
                    <a:pt x="3742" y="3354"/>
                  </a:lnTo>
                  <a:lnTo>
                    <a:pt x="3606" y="3567"/>
                  </a:lnTo>
                  <a:lnTo>
                    <a:pt x="3470" y="3761"/>
                  </a:lnTo>
                  <a:lnTo>
                    <a:pt x="3373" y="3974"/>
                  </a:lnTo>
                  <a:lnTo>
                    <a:pt x="3277" y="4207"/>
                  </a:lnTo>
                  <a:lnTo>
                    <a:pt x="3199" y="4420"/>
                  </a:lnTo>
                  <a:lnTo>
                    <a:pt x="3141" y="4653"/>
                  </a:lnTo>
                  <a:lnTo>
                    <a:pt x="3102" y="4885"/>
                  </a:lnTo>
                  <a:lnTo>
                    <a:pt x="3083" y="5118"/>
                  </a:lnTo>
                  <a:lnTo>
                    <a:pt x="1280" y="5118"/>
                  </a:lnTo>
                  <a:lnTo>
                    <a:pt x="1261" y="4827"/>
                  </a:lnTo>
                  <a:lnTo>
                    <a:pt x="1202" y="4556"/>
                  </a:lnTo>
                  <a:lnTo>
                    <a:pt x="1105" y="4226"/>
                  </a:lnTo>
                  <a:lnTo>
                    <a:pt x="1028" y="4032"/>
                  </a:lnTo>
                  <a:lnTo>
                    <a:pt x="931" y="3838"/>
                  </a:lnTo>
                  <a:lnTo>
                    <a:pt x="795" y="3606"/>
                  </a:lnTo>
                  <a:lnTo>
                    <a:pt x="640" y="3373"/>
                  </a:lnTo>
                  <a:lnTo>
                    <a:pt x="543" y="3257"/>
                  </a:lnTo>
                  <a:lnTo>
                    <a:pt x="466" y="3102"/>
                  </a:lnTo>
                  <a:lnTo>
                    <a:pt x="388" y="2966"/>
                  </a:lnTo>
                  <a:lnTo>
                    <a:pt x="330" y="2811"/>
                  </a:lnTo>
                  <a:lnTo>
                    <a:pt x="291" y="2656"/>
                  </a:lnTo>
                  <a:lnTo>
                    <a:pt x="253" y="2501"/>
                  </a:lnTo>
                  <a:lnTo>
                    <a:pt x="253" y="2346"/>
                  </a:lnTo>
                  <a:lnTo>
                    <a:pt x="233" y="2171"/>
                  </a:lnTo>
                  <a:lnTo>
                    <a:pt x="253" y="1997"/>
                  </a:lnTo>
                  <a:lnTo>
                    <a:pt x="272" y="1803"/>
                  </a:lnTo>
                  <a:lnTo>
                    <a:pt x="330" y="1629"/>
                  </a:lnTo>
                  <a:lnTo>
                    <a:pt x="388" y="1454"/>
                  </a:lnTo>
                  <a:lnTo>
                    <a:pt x="466" y="1280"/>
                  </a:lnTo>
                  <a:lnTo>
                    <a:pt x="563" y="1125"/>
                  </a:lnTo>
                  <a:lnTo>
                    <a:pt x="679" y="969"/>
                  </a:lnTo>
                  <a:lnTo>
                    <a:pt x="815" y="814"/>
                  </a:lnTo>
                  <a:lnTo>
                    <a:pt x="950" y="698"/>
                  </a:lnTo>
                  <a:lnTo>
                    <a:pt x="1105" y="582"/>
                  </a:lnTo>
                  <a:lnTo>
                    <a:pt x="1280" y="485"/>
                  </a:lnTo>
                  <a:lnTo>
                    <a:pt x="1435" y="388"/>
                  </a:lnTo>
                  <a:lnTo>
                    <a:pt x="1609" y="330"/>
                  </a:lnTo>
                  <a:lnTo>
                    <a:pt x="1803" y="291"/>
                  </a:lnTo>
                  <a:lnTo>
                    <a:pt x="1978" y="252"/>
                  </a:lnTo>
                  <a:lnTo>
                    <a:pt x="2172" y="233"/>
                  </a:lnTo>
                  <a:lnTo>
                    <a:pt x="2424" y="252"/>
                  </a:lnTo>
                  <a:lnTo>
                    <a:pt x="2676" y="310"/>
                  </a:lnTo>
                  <a:lnTo>
                    <a:pt x="2908" y="369"/>
                  </a:lnTo>
                  <a:lnTo>
                    <a:pt x="3121" y="485"/>
                  </a:lnTo>
                  <a:lnTo>
                    <a:pt x="3335" y="621"/>
                  </a:lnTo>
                  <a:lnTo>
                    <a:pt x="3529" y="776"/>
                  </a:lnTo>
                  <a:lnTo>
                    <a:pt x="3684" y="950"/>
                  </a:lnTo>
                  <a:lnTo>
                    <a:pt x="3839" y="1163"/>
                  </a:lnTo>
                  <a:lnTo>
                    <a:pt x="3877" y="1202"/>
                  </a:lnTo>
                  <a:lnTo>
                    <a:pt x="3916" y="1221"/>
                  </a:lnTo>
                  <a:lnTo>
                    <a:pt x="3955" y="1221"/>
                  </a:lnTo>
                  <a:lnTo>
                    <a:pt x="3994" y="1202"/>
                  </a:lnTo>
                  <a:lnTo>
                    <a:pt x="4033" y="1163"/>
                  </a:lnTo>
                  <a:lnTo>
                    <a:pt x="4052" y="1125"/>
                  </a:lnTo>
                  <a:lnTo>
                    <a:pt x="4052" y="1086"/>
                  </a:lnTo>
                  <a:lnTo>
                    <a:pt x="4033" y="1047"/>
                  </a:lnTo>
                  <a:lnTo>
                    <a:pt x="3877" y="814"/>
                  </a:lnTo>
                  <a:lnTo>
                    <a:pt x="3703" y="621"/>
                  </a:lnTo>
                  <a:lnTo>
                    <a:pt x="3490" y="446"/>
                  </a:lnTo>
                  <a:lnTo>
                    <a:pt x="3257" y="291"/>
                  </a:lnTo>
                  <a:lnTo>
                    <a:pt x="3005" y="175"/>
                  </a:lnTo>
                  <a:lnTo>
                    <a:pt x="2734" y="78"/>
                  </a:lnTo>
                  <a:lnTo>
                    <a:pt x="246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2026100" y="1930330"/>
              <a:ext cx="35400" cy="64975"/>
            </a:xfrm>
            <a:custGeom>
              <a:avLst/>
              <a:gdLst/>
              <a:ahLst/>
              <a:cxnLst/>
              <a:rect l="l" t="t" r="r" b="b"/>
              <a:pathLst>
                <a:path w="1416" h="2599" extrusionOk="0">
                  <a:moveTo>
                    <a:pt x="699" y="427"/>
                  </a:moveTo>
                  <a:lnTo>
                    <a:pt x="699" y="1067"/>
                  </a:lnTo>
                  <a:lnTo>
                    <a:pt x="679" y="1048"/>
                  </a:lnTo>
                  <a:lnTo>
                    <a:pt x="544" y="989"/>
                  </a:lnTo>
                  <a:lnTo>
                    <a:pt x="447" y="931"/>
                  </a:lnTo>
                  <a:lnTo>
                    <a:pt x="408" y="892"/>
                  </a:lnTo>
                  <a:lnTo>
                    <a:pt x="388" y="854"/>
                  </a:lnTo>
                  <a:lnTo>
                    <a:pt x="369" y="796"/>
                  </a:lnTo>
                  <a:lnTo>
                    <a:pt x="350" y="718"/>
                  </a:lnTo>
                  <a:lnTo>
                    <a:pt x="369" y="621"/>
                  </a:lnTo>
                  <a:lnTo>
                    <a:pt x="408" y="563"/>
                  </a:lnTo>
                  <a:lnTo>
                    <a:pt x="447" y="524"/>
                  </a:lnTo>
                  <a:lnTo>
                    <a:pt x="544" y="466"/>
                  </a:lnTo>
                  <a:lnTo>
                    <a:pt x="679" y="447"/>
                  </a:lnTo>
                  <a:lnTo>
                    <a:pt x="699" y="427"/>
                  </a:lnTo>
                  <a:close/>
                  <a:moveTo>
                    <a:pt x="834" y="1435"/>
                  </a:moveTo>
                  <a:lnTo>
                    <a:pt x="951" y="1493"/>
                  </a:lnTo>
                  <a:lnTo>
                    <a:pt x="1028" y="1571"/>
                  </a:lnTo>
                  <a:lnTo>
                    <a:pt x="1067" y="1610"/>
                  </a:lnTo>
                  <a:lnTo>
                    <a:pt x="1106" y="1668"/>
                  </a:lnTo>
                  <a:lnTo>
                    <a:pt x="1125" y="1726"/>
                  </a:lnTo>
                  <a:lnTo>
                    <a:pt x="1125" y="1804"/>
                  </a:lnTo>
                  <a:lnTo>
                    <a:pt x="1106" y="1939"/>
                  </a:lnTo>
                  <a:lnTo>
                    <a:pt x="1048" y="2036"/>
                  </a:lnTo>
                  <a:lnTo>
                    <a:pt x="951" y="2094"/>
                  </a:lnTo>
                  <a:lnTo>
                    <a:pt x="834" y="2133"/>
                  </a:lnTo>
                  <a:lnTo>
                    <a:pt x="815" y="2152"/>
                  </a:lnTo>
                  <a:lnTo>
                    <a:pt x="815" y="1435"/>
                  </a:lnTo>
                  <a:close/>
                  <a:moveTo>
                    <a:pt x="757" y="1"/>
                  </a:moveTo>
                  <a:lnTo>
                    <a:pt x="699" y="20"/>
                  </a:lnTo>
                  <a:lnTo>
                    <a:pt x="679" y="59"/>
                  </a:lnTo>
                  <a:lnTo>
                    <a:pt x="679" y="175"/>
                  </a:lnTo>
                  <a:lnTo>
                    <a:pt x="660" y="175"/>
                  </a:lnTo>
                  <a:lnTo>
                    <a:pt x="485" y="214"/>
                  </a:lnTo>
                  <a:lnTo>
                    <a:pt x="388" y="253"/>
                  </a:lnTo>
                  <a:lnTo>
                    <a:pt x="292" y="292"/>
                  </a:lnTo>
                  <a:lnTo>
                    <a:pt x="214" y="369"/>
                  </a:lnTo>
                  <a:lnTo>
                    <a:pt x="136" y="466"/>
                  </a:lnTo>
                  <a:lnTo>
                    <a:pt x="78" y="602"/>
                  </a:lnTo>
                  <a:lnTo>
                    <a:pt x="59" y="757"/>
                  </a:lnTo>
                  <a:lnTo>
                    <a:pt x="78" y="892"/>
                  </a:lnTo>
                  <a:lnTo>
                    <a:pt x="117" y="1009"/>
                  </a:lnTo>
                  <a:lnTo>
                    <a:pt x="175" y="1106"/>
                  </a:lnTo>
                  <a:lnTo>
                    <a:pt x="253" y="1164"/>
                  </a:lnTo>
                  <a:lnTo>
                    <a:pt x="350" y="1241"/>
                  </a:lnTo>
                  <a:lnTo>
                    <a:pt x="447" y="1280"/>
                  </a:lnTo>
                  <a:lnTo>
                    <a:pt x="660" y="1358"/>
                  </a:lnTo>
                  <a:lnTo>
                    <a:pt x="679" y="1377"/>
                  </a:lnTo>
                  <a:lnTo>
                    <a:pt x="679" y="2152"/>
                  </a:lnTo>
                  <a:lnTo>
                    <a:pt x="660" y="2152"/>
                  </a:lnTo>
                  <a:lnTo>
                    <a:pt x="524" y="2114"/>
                  </a:lnTo>
                  <a:lnTo>
                    <a:pt x="408" y="2075"/>
                  </a:lnTo>
                  <a:lnTo>
                    <a:pt x="330" y="2017"/>
                  </a:lnTo>
                  <a:lnTo>
                    <a:pt x="253" y="1959"/>
                  </a:lnTo>
                  <a:lnTo>
                    <a:pt x="195" y="1920"/>
                  </a:lnTo>
                  <a:lnTo>
                    <a:pt x="136" y="1900"/>
                  </a:lnTo>
                  <a:lnTo>
                    <a:pt x="98" y="1920"/>
                  </a:lnTo>
                  <a:lnTo>
                    <a:pt x="59" y="1959"/>
                  </a:lnTo>
                  <a:lnTo>
                    <a:pt x="20" y="1997"/>
                  </a:lnTo>
                  <a:lnTo>
                    <a:pt x="1" y="2056"/>
                  </a:lnTo>
                  <a:lnTo>
                    <a:pt x="20" y="2114"/>
                  </a:lnTo>
                  <a:lnTo>
                    <a:pt x="59" y="2172"/>
                  </a:lnTo>
                  <a:lnTo>
                    <a:pt x="117" y="2230"/>
                  </a:lnTo>
                  <a:lnTo>
                    <a:pt x="195" y="2288"/>
                  </a:lnTo>
                  <a:lnTo>
                    <a:pt x="272" y="2346"/>
                  </a:lnTo>
                  <a:lnTo>
                    <a:pt x="388" y="2385"/>
                  </a:lnTo>
                  <a:lnTo>
                    <a:pt x="524" y="2404"/>
                  </a:lnTo>
                  <a:lnTo>
                    <a:pt x="660" y="2424"/>
                  </a:lnTo>
                  <a:lnTo>
                    <a:pt x="679" y="2424"/>
                  </a:lnTo>
                  <a:lnTo>
                    <a:pt x="679" y="2540"/>
                  </a:lnTo>
                  <a:lnTo>
                    <a:pt x="699" y="2579"/>
                  </a:lnTo>
                  <a:lnTo>
                    <a:pt x="757" y="2598"/>
                  </a:lnTo>
                  <a:lnTo>
                    <a:pt x="815" y="2579"/>
                  </a:lnTo>
                  <a:lnTo>
                    <a:pt x="834" y="2540"/>
                  </a:lnTo>
                  <a:lnTo>
                    <a:pt x="834" y="2424"/>
                  </a:lnTo>
                  <a:lnTo>
                    <a:pt x="854" y="2424"/>
                  </a:lnTo>
                  <a:lnTo>
                    <a:pt x="970" y="2385"/>
                  </a:lnTo>
                  <a:lnTo>
                    <a:pt x="1086" y="2346"/>
                  </a:lnTo>
                  <a:lnTo>
                    <a:pt x="1183" y="2288"/>
                  </a:lnTo>
                  <a:lnTo>
                    <a:pt x="1261" y="2211"/>
                  </a:lnTo>
                  <a:lnTo>
                    <a:pt x="1319" y="2114"/>
                  </a:lnTo>
                  <a:lnTo>
                    <a:pt x="1377" y="2017"/>
                  </a:lnTo>
                  <a:lnTo>
                    <a:pt x="1396" y="1900"/>
                  </a:lnTo>
                  <a:lnTo>
                    <a:pt x="1416" y="1765"/>
                  </a:lnTo>
                  <a:lnTo>
                    <a:pt x="1396" y="1629"/>
                  </a:lnTo>
                  <a:lnTo>
                    <a:pt x="1358" y="1513"/>
                  </a:lnTo>
                  <a:lnTo>
                    <a:pt x="1300" y="1416"/>
                  </a:lnTo>
                  <a:lnTo>
                    <a:pt x="1241" y="1319"/>
                  </a:lnTo>
                  <a:lnTo>
                    <a:pt x="1144" y="1261"/>
                  </a:lnTo>
                  <a:lnTo>
                    <a:pt x="1048" y="1203"/>
                  </a:lnTo>
                  <a:lnTo>
                    <a:pt x="834" y="1106"/>
                  </a:lnTo>
                  <a:lnTo>
                    <a:pt x="834" y="427"/>
                  </a:lnTo>
                  <a:lnTo>
                    <a:pt x="854" y="427"/>
                  </a:lnTo>
                  <a:lnTo>
                    <a:pt x="951" y="447"/>
                  </a:lnTo>
                  <a:lnTo>
                    <a:pt x="1028" y="466"/>
                  </a:lnTo>
                  <a:lnTo>
                    <a:pt x="1144" y="524"/>
                  </a:lnTo>
                  <a:lnTo>
                    <a:pt x="1183" y="544"/>
                  </a:lnTo>
                  <a:lnTo>
                    <a:pt x="1222" y="544"/>
                  </a:lnTo>
                  <a:lnTo>
                    <a:pt x="1280" y="524"/>
                  </a:lnTo>
                  <a:lnTo>
                    <a:pt x="1319" y="485"/>
                  </a:lnTo>
                  <a:lnTo>
                    <a:pt x="1338" y="427"/>
                  </a:lnTo>
                  <a:lnTo>
                    <a:pt x="1358" y="388"/>
                  </a:lnTo>
                  <a:lnTo>
                    <a:pt x="1338" y="330"/>
                  </a:lnTo>
                  <a:lnTo>
                    <a:pt x="1300" y="292"/>
                  </a:lnTo>
                  <a:lnTo>
                    <a:pt x="1241" y="253"/>
                  </a:lnTo>
                  <a:lnTo>
                    <a:pt x="1183" y="233"/>
                  </a:lnTo>
                  <a:lnTo>
                    <a:pt x="1028" y="195"/>
                  </a:lnTo>
                  <a:lnTo>
                    <a:pt x="854" y="175"/>
                  </a:lnTo>
                  <a:lnTo>
                    <a:pt x="834" y="175"/>
                  </a:lnTo>
                  <a:lnTo>
                    <a:pt x="834" y="59"/>
                  </a:lnTo>
                  <a:lnTo>
                    <a:pt x="815" y="2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29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274" name="Google Shape;274;p29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257500" y="2312225"/>
            <a:ext cx="4084800" cy="22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●"/>
            </a:pPr>
            <a:r>
              <a:rPr lang="en" sz="1600" i="1">
                <a:latin typeface="Roboto Medium"/>
                <a:ea typeface="Roboto Medium"/>
                <a:cs typeface="Roboto Medium"/>
                <a:sym typeface="Roboto Medium"/>
              </a:rPr>
              <a:t>As the length of the automobile increases, the mileage tends to decrease.</a:t>
            </a:r>
            <a:endParaRPr sz="16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●"/>
            </a:pPr>
            <a:r>
              <a:rPr lang="en" sz="1600" i="1">
                <a:latin typeface="Roboto Medium"/>
                <a:ea typeface="Roboto Medium"/>
                <a:cs typeface="Roboto Medium"/>
                <a:sym typeface="Roboto Medium"/>
              </a:rPr>
              <a:t>As the length of the automobile decreases, the mileage tends to increase.</a:t>
            </a:r>
            <a:endParaRPr sz="16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2848300" y="297500"/>
            <a:ext cx="33864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Data Insights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39" y="1115775"/>
            <a:ext cx="4661735" cy="37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>
            <a:spLocks noGrp="1"/>
          </p:cNvSpPr>
          <p:nvPr>
            <p:ph type="title"/>
          </p:nvPr>
        </p:nvSpPr>
        <p:spPr>
          <a:xfrm>
            <a:off x="61700" y="1376025"/>
            <a:ext cx="5076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Length and Mileage Summary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288" name="Google Shape;288;p30"/>
          <p:cNvGrpSpPr/>
          <p:nvPr/>
        </p:nvGrpSpPr>
        <p:grpSpPr>
          <a:xfrm flipH="1">
            <a:off x="40" y="665722"/>
            <a:ext cx="158379" cy="3891800"/>
            <a:chOff x="5254286" y="2215214"/>
            <a:chExt cx="3142439" cy="131403"/>
          </a:xfrm>
        </p:grpSpPr>
        <p:sp>
          <p:nvSpPr>
            <p:cNvPr id="289" name="Google Shape;289;p30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9" name="Google Shape;299;p30"/>
          <p:cNvGrpSpPr/>
          <p:nvPr/>
        </p:nvGrpSpPr>
        <p:grpSpPr>
          <a:xfrm>
            <a:off x="5683883" y="2925332"/>
            <a:ext cx="380626" cy="411487"/>
            <a:chOff x="1948575" y="1861530"/>
            <a:chExt cx="190475" cy="204050"/>
          </a:xfrm>
        </p:grpSpPr>
        <p:sp>
          <p:nvSpPr>
            <p:cNvPr id="300" name="Google Shape;300;p30"/>
            <p:cNvSpPr/>
            <p:nvPr/>
          </p:nvSpPr>
          <p:spPr>
            <a:xfrm>
              <a:off x="2041125" y="1861530"/>
              <a:ext cx="5850" cy="21350"/>
            </a:xfrm>
            <a:custGeom>
              <a:avLst/>
              <a:gdLst/>
              <a:ahLst/>
              <a:cxnLst/>
              <a:rect l="l" t="t" r="r" b="b"/>
              <a:pathLst>
                <a:path w="234" h="854" extrusionOk="0">
                  <a:moveTo>
                    <a:pt x="59" y="0"/>
                  </a:moveTo>
                  <a:lnTo>
                    <a:pt x="2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737"/>
                  </a:lnTo>
                  <a:lnTo>
                    <a:pt x="1" y="776"/>
                  </a:lnTo>
                  <a:lnTo>
                    <a:pt x="20" y="814"/>
                  </a:lnTo>
                  <a:lnTo>
                    <a:pt x="59" y="834"/>
                  </a:lnTo>
                  <a:lnTo>
                    <a:pt x="117" y="853"/>
                  </a:lnTo>
                  <a:lnTo>
                    <a:pt x="156" y="834"/>
                  </a:lnTo>
                  <a:lnTo>
                    <a:pt x="195" y="814"/>
                  </a:lnTo>
                  <a:lnTo>
                    <a:pt x="214" y="776"/>
                  </a:lnTo>
                  <a:lnTo>
                    <a:pt x="233" y="737"/>
                  </a:lnTo>
                  <a:lnTo>
                    <a:pt x="233" y="116"/>
                  </a:lnTo>
                  <a:lnTo>
                    <a:pt x="214" y="78"/>
                  </a:lnTo>
                  <a:lnTo>
                    <a:pt x="195" y="3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2117700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5" y="213"/>
                  </a:lnTo>
                  <a:lnTo>
                    <a:pt x="853" y="175"/>
                  </a:lnTo>
                  <a:lnTo>
                    <a:pt x="853" y="117"/>
                  </a:lnTo>
                  <a:lnTo>
                    <a:pt x="853" y="78"/>
                  </a:lnTo>
                  <a:lnTo>
                    <a:pt x="815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1948575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4" y="213"/>
                  </a:lnTo>
                  <a:lnTo>
                    <a:pt x="834" y="175"/>
                  </a:lnTo>
                  <a:lnTo>
                    <a:pt x="853" y="117"/>
                  </a:lnTo>
                  <a:lnTo>
                    <a:pt x="834" y="78"/>
                  </a:lnTo>
                  <a:lnTo>
                    <a:pt x="814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0954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20"/>
                  </a:lnTo>
                  <a:lnTo>
                    <a:pt x="1" y="59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4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2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9757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3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3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0954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39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3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78"/>
                  </a:lnTo>
                  <a:lnTo>
                    <a:pt x="640" y="3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9757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20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4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59"/>
                  </a:lnTo>
                  <a:lnTo>
                    <a:pt x="640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989275" y="1896905"/>
              <a:ext cx="109075" cy="168675"/>
            </a:xfrm>
            <a:custGeom>
              <a:avLst/>
              <a:gdLst/>
              <a:ahLst/>
              <a:cxnLst/>
              <a:rect l="l" t="t" r="r" b="b"/>
              <a:pathLst>
                <a:path w="4363" h="6747" extrusionOk="0">
                  <a:moveTo>
                    <a:pt x="2889" y="5350"/>
                  </a:moveTo>
                  <a:lnTo>
                    <a:pt x="2889" y="5525"/>
                  </a:lnTo>
                  <a:lnTo>
                    <a:pt x="2365" y="5525"/>
                  </a:lnTo>
                  <a:lnTo>
                    <a:pt x="2327" y="5564"/>
                  </a:lnTo>
                  <a:lnTo>
                    <a:pt x="2307" y="5602"/>
                  </a:lnTo>
                  <a:lnTo>
                    <a:pt x="2288" y="5641"/>
                  </a:lnTo>
                  <a:lnTo>
                    <a:pt x="2307" y="5680"/>
                  </a:lnTo>
                  <a:lnTo>
                    <a:pt x="2327" y="5719"/>
                  </a:lnTo>
                  <a:lnTo>
                    <a:pt x="2365" y="5738"/>
                  </a:lnTo>
                  <a:lnTo>
                    <a:pt x="2404" y="5758"/>
                  </a:lnTo>
                  <a:lnTo>
                    <a:pt x="2889" y="5758"/>
                  </a:lnTo>
                  <a:lnTo>
                    <a:pt x="2889" y="6048"/>
                  </a:lnTo>
                  <a:lnTo>
                    <a:pt x="1493" y="6048"/>
                  </a:lnTo>
                  <a:lnTo>
                    <a:pt x="1493" y="5758"/>
                  </a:lnTo>
                  <a:lnTo>
                    <a:pt x="1687" y="5758"/>
                  </a:lnTo>
                  <a:lnTo>
                    <a:pt x="1726" y="5738"/>
                  </a:lnTo>
                  <a:lnTo>
                    <a:pt x="1765" y="5719"/>
                  </a:lnTo>
                  <a:lnTo>
                    <a:pt x="1784" y="5680"/>
                  </a:lnTo>
                  <a:lnTo>
                    <a:pt x="1803" y="5641"/>
                  </a:lnTo>
                  <a:lnTo>
                    <a:pt x="1784" y="5602"/>
                  </a:lnTo>
                  <a:lnTo>
                    <a:pt x="1765" y="5564"/>
                  </a:lnTo>
                  <a:lnTo>
                    <a:pt x="1726" y="5525"/>
                  </a:lnTo>
                  <a:lnTo>
                    <a:pt x="1493" y="5525"/>
                  </a:lnTo>
                  <a:lnTo>
                    <a:pt x="1493" y="5350"/>
                  </a:lnTo>
                  <a:close/>
                  <a:moveTo>
                    <a:pt x="2889" y="6281"/>
                  </a:moveTo>
                  <a:lnTo>
                    <a:pt x="2850" y="6358"/>
                  </a:lnTo>
                  <a:lnTo>
                    <a:pt x="2792" y="6436"/>
                  </a:lnTo>
                  <a:lnTo>
                    <a:pt x="2714" y="6494"/>
                  </a:lnTo>
                  <a:lnTo>
                    <a:pt x="2617" y="6514"/>
                  </a:lnTo>
                  <a:lnTo>
                    <a:pt x="1765" y="6514"/>
                  </a:lnTo>
                  <a:lnTo>
                    <a:pt x="1668" y="6494"/>
                  </a:lnTo>
                  <a:lnTo>
                    <a:pt x="1571" y="6436"/>
                  </a:lnTo>
                  <a:lnTo>
                    <a:pt x="1513" y="6358"/>
                  </a:lnTo>
                  <a:lnTo>
                    <a:pt x="1493" y="6281"/>
                  </a:lnTo>
                  <a:close/>
                  <a:moveTo>
                    <a:pt x="2172" y="0"/>
                  </a:moveTo>
                  <a:lnTo>
                    <a:pt x="1958" y="20"/>
                  </a:lnTo>
                  <a:lnTo>
                    <a:pt x="1745" y="58"/>
                  </a:lnTo>
                  <a:lnTo>
                    <a:pt x="1551" y="97"/>
                  </a:lnTo>
                  <a:lnTo>
                    <a:pt x="1357" y="175"/>
                  </a:lnTo>
                  <a:lnTo>
                    <a:pt x="1164" y="272"/>
                  </a:lnTo>
                  <a:lnTo>
                    <a:pt x="989" y="388"/>
                  </a:lnTo>
                  <a:lnTo>
                    <a:pt x="815" y="504"/>
                  </a:lnTo>
                  <a:lnTo>
                    <a:pt x="640" y="659"/>
                  </a:lnTo>
                  <a:lnTo>
                    <a:pt x="505" y="814"/>
                  </a:lnTo>
                  <a:lnTo>
                    <a:pt x="369" y="989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97" y="1551"/>
                  </a:lnTo>
                  <a:lnTo>
                    <a:pt x="39" y="1764"/>
                  </a:lnTo>
                  <a:lnTo>
                    <a:pt x="20" y="1958"/>
                  </a:lnTo>
                  <a:lnTo>
                    <a:pt x="1" y="2171"/>
                  </a:lnTo>
                  <a:lnTo>
                    <a:pt x="20" y="2365"/>
                  </a:lnTo>
                  <a:lnTo>
                    <a:pt x="39" y="2540"/>
                  </a:lnTo>
                  <a:lnTo>
                    <a:pt x="59" y="2714"/>
                  </a:lnTo>
                  <a:lnTo>
                    <a:pt x="117" y="2889"/>
                  </a:lnTo>
                  <a:lnTo>
                    <a:pt x="175" y="3063"/>
                  </a:lnTo>
                  <a:lnTo>
                    <a:pt x="272" y="3218"/>
                  </a:lnTo>
                  <a:lnTo>
                    <a:pt x="349" y="3373"/>
                  </a:lnTo>
                  <a:lnTo>
                    <a:pt x="466" y="3528"/>
                  </a:lnTo>
                  <a:lnTo>
                    <a:pt x="601" y="3722"/>
                  </a:lnTo>
                  <a:lnTo>
                    <a:pt x="737" y="3955"/>
                  </a:lnTo>
                  <a:lnTo>
                    <a:pt x="815" y="4129"/>
                  </a:lnTo>
                  <a:lnTo>
                    <a:pt x="892" y="4304"/>
                  </a:lnTo>
                  <a:lnTo>
                    <a:pt x="970" y="4614"/>
                  </a:lnTo>
                  <a:lnTo>
                    <a:pt x="1028" y="4885"/>
                  </a:lnTo>
                  <a:lnTo>
                    <a:pt x="1047" y="5157"/>
                  </a:lnTo>
                  <a:lnTo>
                    <a:pt x="1067" y="5234"/>
                  </a:lnTo>
                  <a:lnTo>
                    <a:pt x="1125" y="5292"/>
                  </a:lnTo>
                  <a:lnTo>
                    <a:pt x="1183" y="5331"/>
                  </a:lnTo>
                  <a:lnTo>
                    <a:pt x="1261" y="5350"/>
                  </a:lnTo>
                  <a:lnTo>
                    <a:pt x="1261" y="6242"/>
                  </a:lnTo>
                  <a:lnTo>
                    <a:pt x="1261" y="6339"/>
                  </a:lnTo>
                  <a:lnTo>
                    <a:pt x="1299" y="6436"/>
                  </a:lnTo>
                  <a:lnTo>
                    <a:pt x="1338" y="6514"/>
                  </a:lnTo>
                  <a:lnTo>
                    <a:pt x="1396" y="6591"/>
                  </a:lnTo>
                  <a:lnTo>
                    <a:pt x="1474" y="6649"/>
                  </a:lnTo>
                  <a:lnTo>
                    <a:pt x="1571" y="6707"/>
                  </a:lnTo>
                  <a:lnTo>
                    <a:pt x="1648" y="6727"/>
                  </a:lnTo>
                  <a:lnTo>
                    <a:pt x="1765" y="6746"/>
                  </a:lnTo>
                  <a:lnTo>
                    <a:pt x="2617" y="6746"/>
                  </a:lnTo>
                  <a:lnTo>
                    <a:pt x="2714" y="6727"/>
                  </a:lnTo>
                  <a:lnTo>
                    <a:pt x="2811" y="6707"/>
                  </a:lnTo>
                  <a:lnTo>
                    <a:pt x="2889" y="6649"/>
                  </a:lnTo>
                  <a:lnTo>
                    <a:pt x="2966" y="6591"/>
                  </a:lnTo>
                  <a:lnTo>
                    <a:pt x="3025" y="6514"/>
                  </a:lnTo>
                  <a:lnTo>
                    <a:pt x="3083" y="6436"/>
                  </a:lnTo>
                  <a:lnTo>
                    <a:pt x="3102" y="6339"/>
                  </a:lnTo>
                  <a:lnTo>
                    <a:pt x="3121" y="6242"/>
                  </a:lnTo>
                  <a:lnTo>
                    <a:pt x="3121" y="5350"/>
                  </a:lnTo>
                  <a:lnTo>
                    <a:pt x="3199" y="5331"/>
                  </a:lnTo>
                  <a:lnTo>
                    <a:pt x="3257" y="5292"/>
                  </a:lnTo>
                  <a:lnTo>
                    <a:pt x="3296" y="5234"/>
                  </a:lnTo>
                  <a:lnTo>
                    <a:pt x="3315" y="5157"/>
                  </a:lnTo>
                  <a:lnTo>
                    <a:pt x="3335" y="4943"/>
                  </a:lnTo>
                  <a:lnTo>
                    <a:pt x="3373" y="4730"/>
                  </a:lnTo>
                  <a:lnTo>
                    <a:pt x="3412" y="4497"/>
                  </a:lnTo>
                  <a:lnTo>
                    <a:pt x="3490" y="4284"/>
                  </a:lnTo>
                  <a:lnTo>
                    <a:pt x="3567" y="4090"/>
                  </a:lnTo>
                  <a:lnTo>
                    <a:pt x="3684" y="3877"/>
                  </a:lnTo>
                  <a:lnTo>
                    <a:pt x="3800" y="3683"/>
                  </a:lnTo>
                  <a:lnTo>
                    <a:pt x="3916" y="3509"/>
                  </a:lnTo>
                  <a:lnTo>
                    <a:pt x="4033" y="3354"/>
                  </a:lnTo>
                  <a:lnTo>
                    <a:pt x="4110" y="3199"/>
                  </a:lnTo>
                  <a:lnTo>
                    <a:pt x="4188" y="3044"/>
                  </a:lnTo>
                  <a:lnTo>
                    <a:pt x="4246" y="2889"/>
                  </a:lnTo>
                  <a:lnTo>
                    <a:pt x="4304" y="2714"/>
                  </a:lnTo>
                  <a:lnTo>
                    <a:pt x="4343" y="2540"/>
                  </a:lnTo>
                  <a:lnTo>
                    <a:pt x="4362" y="2365"/>
                  </a:lnTo>
                  <a:lnTo>
                    <a:pt x="4362" y="2191"/>
                  </a:lnTo>
                  <a:lnTo>
                    <a:pt x="4362" y="1977"/>
                  </a:lnTo>
                  <a:lnTo>
                    <a:pt x="4323" y="1764"/>
                  </a:lnTo>
                  <a:lnTo>
                    <a:pt x="4304" y="1725"/>
                  </a:lnTo>
                  <a:lnTo>
                    <a:pt x="4285" y="1706"/>
                  </a:lnTo>
                  <a:lnTo>
                    <a:pt x="4226" y="1687"/>
                  </a:lnTo>
                  <a:lnTo>
                    <a:pt x="4188" y="1687"/>
                  </a:lnTo>
                  <a:lnTo>
                    <a:pt x="4149" y="1706"/>
                  </a:lnTo>
                  <a:lnTo>
                    <a:pt x="4110" y="1725"/>
                  </a:lnTo>
                  <a:lnTo>
                    <a:pt x="4091" y="1764"/>
                  </a:lnTo>
                  <a:lnTo>
                    <a:pt x="4091" y="1822"/>
                  </a:lnTo>
                  <a:lnTo>
                    <a:pt x="4129" y="1997"/>
                  </a:lnTo>
                  <a:lnTo>
                    <a:pt x="4129" y="2191"/>
                  </a:lnTo>
                  <a:lnTo>
                    <a:pt x="4129" y="2346"/>
                  </a:lnTo>
                  <a:lnTo>
                    <a:pt x="4110" y="2501"/>
                  </a:lnTo>
                  <a:lnTo>
                    <a:pt x="4071" y="2656"/>
                  </a:lnTo>
                  <a:lnTo>
                    <a:pt x="4033" y="2811"/>
                  </a:lnTo>
                  <a:lnTo>
                    <a:pt x="3974" y="2947"/>
                  </a:lnTo>
                  <a:lnTo>
                    <a:pt x="3916" y="3102"/>
                  </a:lnTo>
                  <a:lnTo>
                    <a:pt x="3819" y="3237"/>
                  </a:lnTo>
                  <a:lnTo>
                    <a:pt x="3742" y="3354"/>
                  </a:lnTo>
                  <a:lnTo>
                    <a:pt x="3606" y="3567"/>
                  </a:lnTo>
                  <a:lnTo>
                    <a:pt x="3470" y="3761"/>
                  </a:lnTo>
                  <a:lnTo>
                    <a:pt x="3373" y="3974"/>
                  </a:lnTo>
                  <a:lnTo>
                    <a:pt x="3277" y="4207"/>
                  </a:lnTo>
                  <a:lnTo>
                    <a:pt x="3199" y="4420"/>
                  </a:lnTo>
                  <a:lnTo>
                    <a:pt x="3141" y="4653"/>
                  </a:lnTo>
                  <a:lnTo>
                    <a:pt x="3102" y="4885"/>
                  </a:lnTo>
                  <a:lnTo>
                    <a:pt x="3083" y="5118"/>
                  </a:lnTo>
                  <a:lnTo>
                    <a:pt x="1280" y="5118"/>
                  </a:lnTo>
                  <a:lnTo>
                    <a:pt x="1261" y="4827"/>
                  </a:lnTo>
                  <a:lnTo>
                    <a:pt x="1202" y="4556"/>
                  </a:lnTo>
                  <a:lnTo>
                    <a:pt x="1105" y="4226"/>
                  </a:lnTo>
                  <a:lnTo>
                    <a:pt x="1028" y="4032"/>
                  </a:lnTo>
                  <a:lnTo>
                    <a:pt x="931" y="3838"/>
                  </a:lnTo>
                  <a:lnTo>
                    <a:pt x="795" y="3606"/>
                  </a:lnTo>
                  <a:lnTo>
                    <a:pt x="640" y="3373"/>
                  </a:lnTo>
                  <a:lnTo>
                    <a:pt x="543" y="3257"/>
                  </a:lnTo>
                  <a:lnTo>
                    <a:pt x="466" y="3102"/>
                  </a:lnTo>
                  <a:lnTo>
                    <a:pt x="388" y="2966"/>
                  </a:lnTo>
                  <a:lnTo>
                    <a:pt x="330" y="2811"/>
                  </a:lnTo>
                  <a:lnTo>
                    <a:pt x="291" y="2656"/>
                  </a:lnTo>
                  <a:lnTo>
                    <a:pt x="253" y="2501"/>
                  </a:lnTo>
                  <a:lnTo>
                    <a:pt x="253" y="2346"/>
                  </a:lnTo>
                  <a:lnTo>
                    <a:pt x="233" y="2171"/>
                  </a:lnTo>
                  <a:lnTo>
                    <a:pt x="253" y="1997"/>
                  </a:lnTo>
                  <a:lnTo>
                    <a:pt x="272" y="1803"/>
                  </a:lnTo>
                  <a:lnTo>
                    <a:pt x="330" y="1629"/>
                  </a:lnTo>
                  <a:lnTo>
                    <a:pt x="388" y="1454"/>
                  </a:lnTo>
                  <a:lnTo>
                    <a:pt x="466" y="1280"/>
                  </a:lnTo>
                  <a:lnTo>
                    <a:pt x="563" y="1125"/>
                  </a:lnTo>
                  <a:lnTo>
                    <a:pt x="679" y="969"/>
                  </a:lnTo>
                  <a:lnTo>
                    <a:pt x="815" y="814"/>
                  </a:lnTo>
                  <a:lnTo>
                    <a:pt x="950" y="698"/>
                  </a:lnTo>
                  <a:lnTo>
                    <a:pt x="1105" y="582"/>
                  </a:lnTo>
                  <a:lnTo>
                    <a:pt x="1280" y="485"/>
                  </a:lnTo>
                  <a:lnTo>
                    <a:pt x="1435" y="388"/>
                  </a:lnTo>
                  <a:lnTo>
                    <a:pt x="1609" y="330"/>
                  </a:lnTo>
                  <a:lnTo>
                    <a:pt x="1803" y="291"/>
                  </a:lnTo>
                  <a:lnTo>
                    <a:pt x="1978" y="252"/>
                  </a:lnTo>
                  <a:lnTo>
                    <a:pt x="2172" y="233"/>
                  </a:lnTo>
                  <a:lnTo>
                    <a:pt x="2424" y="252"/>
                  </a:lnTo>
                  <a:lnTo>
                    <a:pt x="2676" y="310"/>
                  </a:lnTo>
                  <a:lnTo>
                    <a:pt x="2908" y="369"/>
                  </a:lnTo>
                  <a:lnTo>
                    <a:pt x="3121" y="485"/>
                  </a:lnTo>
                  <a:lnTo>
                    <a:pt x="3335" y="621"/>
                  </a:lnTo>
                  <a:lnTo>
                    <a:pt x="3529" y="776"/>
                  </a:lnTo>
                  <a:lnTo>
                    <a:pt x="3684" y="950"/>
                  </a:lnTo>
                  <a:lnTo>
                    <a:pt x="3839" y="1163"/>
                  </a:lnTo>
                  <a:lnTo>
                    <a:pt x="3877" y="1202"/>
                  </a:lnTo>
                  <a:lnTo>
                    <a:pt x="3916" y="1221"/>
                  </a:lnTo>
                  <a:lnTo>
                    <a:pt x="3955" y="1221"/>
                  </a:lnTo>
                  <a:lnTo>
                    <a:pt x="3994" y="1202"/>
                  </a:lnTo>
                  <a:lnTo>
                    <a:pt x="4033" y="1163"/>
                  </a:lnTo>
                  <a:lnTo>
                    <a:pt x="4052" y="1125"/>
                  </a:lnTo>
                  <a:lnTo>
                    <a:pt x="4052" y="1086"/>
                  </a:lnTo>
                  <a:lnTo>
                    <a:pt x="4033" y="1047"/>
                  </a:lnTo>
                  <a:lnTo>
                    <a:pt x="3877" y="814"/>
                  </a:lnTo>
                  <a:lnTo>
                    <a:pt x="3703" y="621"/>
                  </a:lnTo>
                  <a:lnTo>
                    <a:pt x="3490" y="446"/>
                  </a:lnTo>
                  <a:lnTo>
                    <a:pt x="3257" y="291"/>
                  </a:lnTo>
                  <a:lnTo>
                    <a:pt x="3005" y="175"/>
                  </a:lnTo>
                  <a:lnTo>
                    <a:pt x="2734" y="78"/>
                  </a:lnTo>
                  <a:lnTo>
                    <a:pt x="246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026100" y="1930330"/>
              <a:ext cx="35400" cy="64975"/>
            </a:xfrm>
            <a:custGeom>
              <a:avLst/>
              <a:gdLst/>
              <a:ahLst/>
              <a:cxnLst/>
              <a:rect l="l" t="t" r="r" b="b"/>
              <a:pathLst>
                <a:path w="1416" h="2599" extrusionOk="0">
                  <a:moveTo>
                    <a:pt x="699" y="427"/>
                  </a:moveTo>
                  <a:lnTo>
                    <a:pt x="699" y="1067"/>
                  </a:lnTo>
                  <a:lnTo>
                    <a:pt x="679" y="1048"/>
                  </a:lnTo>
                  <a:lnTo>
                    <a:pt x="544" y="989"/>
                  </a:lnTo>
                  <a:lnTo>
                    <a:pt x="447" y="931"/>
                  </a:lnTo>
                  <a:lnTo>
                    <a:pt x="408" y="892"/>
                  </a:lnTo>
                  <a:lnTo>
                    <a:pt x="388" y="854"/>
                  </a:lnTo>
                  <a:lnTo>
                    <a:pt x="369" y="796"/>
                  </a:lnTo>
                  <a:lnTo>
                    <a:pt x="350" y="718"/>
                  </a:lnTo>
                  <a:lnTo>
                    <a:pt x="369" y="621"/>
                  </a:lnTo>
                  <a:lnTo>
                    <a:pt x="408" y="563"/>
                  </a:lnTo>
                  <a:lnTo>
                    <a:pt x="447" y="524"/>
                  </a:lnTo>
                  <a:lnTo>
                    <a:pt x="544" y="466"/>
                  </a:lnTo>
                  <a:lnTo>
                    <a:pt x="679" y="447"/>
                  </a:lnTo>
                  <a:lnTo>
                    <a:pt x="699" y="427"/>
                  </a:lnTo>
                  <a:close/>
                  <a:moveTo>
                    <a:pt x="834" y="1435"/>
                  </a:moveTo>
                  <a:lnTo>
                    <a:pt x="951" y="1493"/>
                  </a:lnTo>
                  <a:lnTo>
                    <a:pt x="1028" y="1571"/>
                  </a:lnTo>
                  <a:lnTo>
                    <a:pt x="1067" y="1610"/>
                  </a:lnTo>
                  <a:lnTo>
                    <a:pt x="1106" y="1668"/>
                  </a:lnTo>
                  <a:lnTo>
                    <a:pt x="1125" y="1726"/>
                  </a:lnTo>
                  <a:lnTo>
                    <a:pt x="1125" y="1804"/>
                  </a:lnTo>
                  <a:lnTo>
                    <a:pt x="1106" y="1939"/>
                  </a:lnTo>
                  <a:lnTo>
                    <a:pt x="1048" y="2036"/>
                  </a:lnTo>
                  <a:lnTo>
                    <a:pt x="951" y="2094"/>
                  </a:lnTo>
                  <a:lnTo>
                    <a:pt x="834" y="2133"/>
                  </a:lnTo>
                  <a:lnTo>
                    <a:pt x="815" y="2152"/>
                  </a:lnTo>
                  <a:lnTo>
                    <a:pt x="815" y="1435"/>
                  </a:lnTo>
                  <a:close/>
                  <a:moveTo>
                    <a:pt x="757" y="1"/>
                  </a:moveTo>
                  <a:lnTo>
                    <a:pt x="699" y="20"/>
                  </a:lnTo>
                  <a:lnTo>
                    <a:pt x="679" y="59"/>
                  </a:lnTo>
                  <a:lnTo>
                    <a:pt x="679" y="175"/>
                  </a:lnTo>
                  <a:lnTo>
                    <a:pt x="660" y="175"/>
                  </a:lnTo>
                  <a:lnTo>
                    <a:pt x="485" y="214"/>
                  </a:lnTo>
                  <a:lnTo>
                    <a:pt x="388" y="253"/>
                  </a:lnTo>
                  <a:lnTo>
                    <a:pt x="292" y="292"/>
                  </a:lnTo>
                  <a:lnTo>
                    <a:pt x="214" y="369"/>
                  </a:lnTo>
                  <a:lnTo>
                    <a:pt x="136" y="466"/>
                  </a:lnTo>
                  <a:lnTo>
                    <a:pt x="78" y="602"/>
                  </a:lnTo>
                  <a:lnTo>
                    <a:pt x="59" y="757"/>
                  </a:lnTo>
                  <a:lnTo>
                    <a:pt x="78" y="892"/>
                  </a:lnTo>
                  <a:lnTo>
                    <a:pt x="117" y="1009"/>
                  </a:lnTo>
                  <a:lnTo>
                    <a:pt x="175" y="1106"/>
                  </a:lnTo>
                  <a:lnTo>
                    <a:pt x="253" y="1164"/>
                  </a:lnTo>
                  <a:lnTo>
                    <a:pt x="350" y="1241"/>
                  </a:lnTo>
                  <a:lnTo>
                    <a:pt x="447" y="1280"/>
                  </a:lnTo>
                  <a:lnTo>
                    <a:pt x="660" y="1358"/>
                  </a:lnTo>
                  <a:lnTo>
                    <a:pt x="679" y="1377"/>
                  </a:lnTo>
                  <a:lnTo>
                    <a:pt x="679" y="2152"/>
                  </a:lnTo>
                  <a:lnTo>
                    <a:pt x="660" y="2152"/>
                  </a:lnTo>
                  <a:lnTo>
                    <a:pt x="524" y="2114"/>
                  </a:lnTo>
                  <a:lnTo>
                    <a:pt x="408" y="2075"/>
                  </a:lnTo>
                  <a:lnTo>
                    <a:pt x="330" y="2017"/>
                  </a:lnTo>
                  <a:lnTo>
                    <a:pt x="253" y="1959"/>
                  </a:lnTo>
                  <a:lnTo>
                    <a:pt x="195" y="1920"/>
                  </a:lnTo>
                  <a:lnTo>
                    <a:pt x="136" y="1900"/>
                  </a:lnTo>
                  <a:lnTo>
                    <a:pt x="98" y="1920"/>
                  </a:lnTo>
                  <a:lnTo>
                    <a:pt x="59" y="1959"/>
                  </a:lnTo>
                  <a:lnTo>
                    <a:pt x="20" y="1997"/>
                  </a:lnTo>
                  <a:lnTo>
                    <a:pt x="1" y="2056"/>
                  </a:lnTo>
                  <a:lnTo>
                    <a:pt x="20" y="2114"/>
                  </a:lnTo>
                  <a:lnTo>
                    <a:pt x="59" y="2172"/>
                  </a:lnTo>
                  <a:lnTo>
                    <a:pt x="117" y="2230"/>
                  </a:lnTo>
                  <a:lnTo>
                    <a:pt x="195" y="2288"/>
                  </a:lnTo>
                  <a:lnTo>
                    <a:pt x="272" y="2346"/>
                  </a:lnTo>
                  <a:lnTo>
                    <a:pt x="388" y="2385"/>
                  </a:lnTo>
                  <a:lnTo>
                    <a:pt x="524" y="2404"/>
                  </a:lnTo>
                  <a:lnTo>
                    <a:pt x="660" y="2424"/>
                  </a:lnTo>
                  <a:lnTo>
                    <a:pt x="679" y="2424"/>
                  </a:lnTo>
                  <a:lnTo>
                    <a:pt x="679" y="2540"/>
                  </a:lnTo>
                  <a:lnTo>
                    <a:pt x="699" y="2579"/>
                  </a:lnTo>
                  <a:lnTo>
                    <a:pt x="757" y="2598"/>
                  </a:lnTo>
                  <a:lnTo>
                    <a:pt x="815" y="2579"/>
                  </a:lnTo>
                  <a:lnTo>
                    <a:pt x="834" y="2540"/>
                  </a:lnTo>
                  <a:lnTo>
                    <a:pt x="834" y="2424"/>
                  </a:lnTo>
                  <a:lnTo>
                    <a:pt x="854" y="2424"/>
                  </a:lnTo>
                  <a:lnTo>
                    <a:pt x="970" y="2385"/>
                  </a:lnTo>
                  <a:lnTo>
                    <a:pt x="1086" y="2346"/>
                  </a:lnTo>
                  <a:lnTo>
                    <a:pt x="1183" y="2288"/>
                  </a:lnTo>
                  <a:lnTo>
                    <a:pt x="1261" y="2211"/>
                  </a:lnTo>
                  <a:lnTo>
                    <a:pt x="1319" y="2114"/>
                  </a:lnTo>
                  <a:lnTo>
                    <a:pt x="1377" y="2017"/>
                  </a:lnTo>
                  <a:lnTo>
                    <a:pt x="1396" y="1900"/>
                  </a:lnTo>
                  <a:lnTo>
                    <a:pt x="1416" y="1765"/>
                  </a:lnTo>
                  <a:lnTo>
                    <a:pt x="1396" y="1629"/>
                  </a:lnTo>
                  <a:lnTo>
                    <a:pt x="1358" y="1513"/>
                  </a:lnTo>
                  <a:lnTo>
                    <a:pt x="1300" y="1416"/>
                  </a:lnTo>
                  <a:lnTo>
                    <a:pt x="1241" y="1319"/>
                  </a:lnTo>
                  <a:lnTo>
                    <a:pt x="1144" y="1261"/>
                  </a:lnTo>
                  <a:lnTo>
                    <a:pt x="1048" y="1203"/>
                  </a:lnTo>
                  <a:lnTo>
                    <a:pt x="834" y="1106"/>
                  </a:lnTo>
                  <a:lnTo>
                    <a:pt x="834" y="427"/>
                  </a:lnTo>
                  <a:lnTo>
                    <a:pt x="854" y="427"/>
                  </a:lnTo>
                  <a:lnTo>
                    <a:pt x="951" y="447"/>
                  </a:lnTo>
                  <a:lnTo>
                    <a:pt x="1028" y="466"/>
                  </a:lnTo>
                  <a:lnTo>
                    <a:pt x="1144" y="524"/>
                  </a:lnTo>
                  <a:lnTo>
                    <a:pt x="1183" y="544"/>
                  </a:lnTo>
                  <a:lnTo>
                    <a:pt x="1222" y="544"/>
                  </a:lnTo>
                  <a:lnTo>
                    <a:pt x="1280" y="524"/>
                  </a:lnTo>
                  <a:lnTo>
                    <a:pt x="1319" y="485"/>
                  </a:lnTo>
                  <a:lnTo>
                    <a:pt x="1338" y="427"/>
                  </a:lnTo>
                  <a:lnTo>
                    <a:pt x="1358" y="388"/>
                  </a:lnTo>
                  <a:lnTo>
                    <a:pt x="1338" y="330"/>
                  </a:lnTo>
                  <a:lnTo>
                    <a:pt x="1300" y="292"/>
                  </a:lnTo>
                  <a:lnTo>
                    <a:pt x="1241" y="253"/>
                  </a:lnTo>
                  <a:lnTo>
                    <a:pt x="1183" y="233"/>
                  </a:lnTo>
                  <a:lnTo>
                    <a:pt x="1028" y="195"/>
                  </a:lnTo>
                  <a:lnTo>
                    <a:pt x="854" y="175"/>
                  </a:lnTo>
                  <a:lnTo>
                    <a:pt x="834" y="175"/>
                  </a:lnTo>
                  <a:lnTo>
                    <a:pt x="834" y="59"/>
                  </a:lnTo>
                  <a:lnTo>
                    <a:pt x="815" y="2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30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310" name="Google Shape;310;p30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30"/>
          <p:cNvSpPr txBox="1">
            <a:spLocks noGrp="1"/>
          </p:cNvSpPr>
          <p:nvPr>
            <p:ph type="title"/>
          </p:nvPr>
        </p:nvSpPr>
        <p:spPr>
          <a:xfrm>
            <a:off x="366500" y="2051550"/>
            <a:ext cx="8330700" cy="23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For car buyers valuing fuel cost, smaller cars with engine type OHC mean better fuel efficiency. Those valuing space, comfort or specific needs may choose larger vehicles with lower mileage.</a:t>
            </a:r>
            <a:endParaRPr sz="2700"/>
          </a:p>
        </p:txBody>
      </p:sp>
      <p:sp>
        <p:nvSpPr>
          <p:cNvPr id="316" name="Google Shape;31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>
            <a:spLocks noGrp="1"/>
          </p:cNvSpPr>
          <p:nvPr>
            <p:ph type="title"/>
          </p:nvPr>
        </p:nvSpPr>
        <p:spPr>
          <a:xfrm>
            <a:off x="257500" y="928025"/>
            <a:ext cx="40791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Body Style and Length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322" name="Google Shape;322;p31"/>
          <p:cNvGrpSpPr/>
          <p:nvPr/>
        </p:nvGrpSpPr>
        <p:grpSpPr>
          <a:xfrm flipH="1">
            <a:off x="40" y="665722"/>
            <a:ext cx="158379" cy="3891800"/>
            <a:chOff x="5254286" y="2215214"/>
            <a:chExt cx="3142439" cy="131403"/>
          </a:xfrm>
        </p:grpSpPr>
        <p:sp>
          <p:nvSpPr>
            <p:cNvPr id="323" name="Google Shape;323;p31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3" name="Google Shape;333;p31"/>
          <p:cNvGrpSpPr/>
          <p:nvPr/>
        </p:nvGrpSpPr>
        <p:grpSpPr>
          <a:xfrm>
            <a:off x="5683883" y="2925332"/>
            <a:ext cx="380626" cy="411487"/>
            <a:chOff x="1948575" y="1861530"/>
            <a:chExt cx="190475" cy="204050"/>
          </a:xfrm>
        </p:grpSpPr>
        <p:sp>
          <p:nvSpPr>
            <p:cNvPr id="334" name="Google Shape;334;p31"/>
            <p:cNvSpPr/>
            <p:nvPr/>
          </p:nvSpPr>
          <p:spPr>
            <a:xfrm>
              <a:off x="2041125" y="1861530"/>
              <a:ext cx="5850" cy="21350"/>
            </a:xfrm>
            <a:custGeom>
              <a:avLst/>
              <a:gdLst/>
              <a:ahLst/>
              <a:cxnLst/>
              <a:rect l="l" t="t" r="r" b="b"/>
              <a:pathLst>
                <a:path w="234" h="854" extrusionOk="0">
                  <a:moveTo>
                    <a:pt x="59" y="0"/>
                  </a:moveTo>
                  <a:lnTo>
                    <a:pt x="2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737"/>
                  </a:lnTo>
                  <a:lnTo>
                    <a:pt x="1" y="776"/>
                  </a:lnTo>
                  <a:lnTo>
                    <a:pt x="20" y="814"/>
                  </a:lnTo>
                  <a:lnTo>
                    <a:pt x="59" y="834"/>
                  </a:lnTo>
                  <a:lnTo>
                    <a:pt x="117" y="853"/>
                  </a:lnTo>
                  <a:lnTo>
                    <a:pt x="156" y="834"/>
                  </a:lnTo>
                  <a:lnTo>
                    <a:pt x="195" y="814"/>
                  </a:lnTo>
                  <a:lnTo>
                    <a:pt x="214" y="776"/>
                  </a:lnTo>
                  <a:lnTo>
                    <a:pt x="233" y="737"/>
                  </a:lnTo>
                  <a:lnTo>
                    <a:pt x="233" y="116"/>
                  </a:lnTo>
                  <a:lnTo>
                    <a:pt x="214" y="78"/>
                  </a:lnTo>
                  <a:lnTo>
                    <a:pt x="195" y="3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2117700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5" y="213"/>
                  </a:lnTo>
                  <a:lnTo>
                    <a:pt x="853" y="175"/>
                  </a:lnTo>
                  <a:lnTo>
                    <a:pt x="853" y="117"/>
                  </a:lnTo>
                  <a:lnTo>
                    <a:pt x="853" y="78"/>
                  </a:lnTo>
                  <a:lnTo>
                    <a:pt x="815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948575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4" y="213"/>
                  </a:lnTo>
                  <a:lnTo>
                    <a:pt x="834" y="175"/>
                  </a:lnTo>
                  <a:lnTo>
                    <a:pt x="853" y="117"/>
                  </a:lnTo>
                  <a:lnTo>
                    <a:pt x="834" y="78"/>
                  </a:lnTo>
                  <a:lnTo>
                    <a:pt x="814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20954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20"/>
                  </a:lnTo>
                  <a:lnTo>
                    <a:pt x="1" y="59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4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2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19757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3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3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0954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39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3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78"/>
                  </a:lnTo>
                  <a:lnTo>
                    <a:pt x="640" y="3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19757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20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4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59"/>
                  </a:lnTo>
                  <a:lnTo>
                    <a:pt x="640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1989275" y="1896905"/>
              <a:ext cx="109075" cy="168675"/>
            </a:xfrm>
            <a:custGeom>
              <a:avLst/>
              <a:gdLst/>
              <a:ahLst/>
              <a:cxnLst/>
              <a:rect l="l" t="t" r="r" b="b"/>
              <a:pathLst>
                <a:path w="4363" h="6747" extrusionOk="0">
                  <a:moveTo>
                    <a:pt x="2889" y="5350"/>
                  </a:moveTo>
                  <a:lnTo>
                    <a:pt x="2889" y="5525"/>
                  </a:lnTo>
                  <a:lnTo>
                    <a:pt x="2365" y="5525"/>
                  </a:lnTo>
                  <a:lnTo>
                    <a:pt x="2327" y="5564"/>
                  </a:lnTo>
                  <a:lnTo>
                    <a:pt x="2307" y="5602"/>
                  </a:lnTo>
                  <a:lnTo>
                    <a:pt x="2288" y="5641"/>
                  </a:lnTo>
                  <a:lnTo>
                    <a:pt x="2307" y="5680"/>
                  </a:lnTo>
                  <a:lnTo>
                    <a:pt x="2327" y="5719"/>
                  </a:lnTo>
                  <a:lnTo>
                    <a:pt x="2365" y="5738"/>
                  </a:lnTo>
                  <a:lnTo>
                    <a:pt x="2404" y="5758"/>
                  </a:lnTo>
                  <a:lnTo>
                    <a:pt x="2889" y="5758"/>
                  </a:lnTo>
                  <a:lnTo>
                    <a:pt x="2889" y="6048"/>
                  </a:lnTo>
                  <a:lnTo>
                    <a:pt x="1493" y="6048"/>
                  </a:lnTo>
                  <a:lnTo>
                    <a:pt x="1493" y="5758"/>
                  </a:lnTo>
                  <a:lnTo>
                    <a:pt x="1687" y="5758"/>
                  </a:lnTo>
                  <a:lnTo>
                    <a:pt x="1726" y="5738"/>
                  </a:lnTo>
                  <a:lnTo>
                    <a:pt x="1765" y="5719"/>
                  </a:lnTo>
                  <a:lnTo>
                    <a:pt x="1784" y="5680"/>
                  </a:lnTo>
                  <a:lnTo>
                    <a:pt x="1803" y="5641"/>
                  </a:lnTo>
                  <a:lnTo>
                    <a:pt x="1784" y="5602"/>
                  </a:lnTo>
                  <a:lnTo>
                    <a:pt x="1765" y="5564"/>
                  </a:lnTo>
                  <a:lnTo>
                    <a:pt x="1726" y="5525"/>
                  </a:lnTo>
                  <a:lnTo>
                    <a:pt x="1493" y="5525"/>
                  </a:lnTo>
                  <a:lnTo>
                    <a:pt x="1493" y="5350"/>
                  </a:lnTo>
                  <a:close/>
                  <a:moveTo>
                    <a:pt x="2889" y="6281"/>
                  </a:moveTo>
                  <a:lnTo>
                    <a:pt x="2850" y="6358"/>
                  </a:lnTo>
                  <a:lnTo>
                    <a:pt x="2792" y="6436"/>
                  </a:lnTo>
                  <a:lnTo>
                    <a:pt x="2714" y="6494"/>
                  </a:lnTo>
                  <a:lnTo>
                    <a:pt x="2617" y="6514"/>
                  </a:lnTo>
                  <a:lnTo>
                    <a:pt x="1765" y="6514"/>
                  </a:lnTo>
                  <a:lnTo>
                    <a:pt x="1668" y="6494"/>
                  </a:lnTo>
                  <a:lnTo>
                    <a:pt x="1571" y="6436"/>
                  </a:lnTo>
                  <a:lnTo>
                    <a:pt x="1513" y="6358"/>
                  </a:lnTo>
                  <a:lnTo>
                    <a:pt x="1493" y="6281"/>
                  </a:lnTo>
                  <a:close/>
                  <a:moveTo>
                    <a:pt x="2172" y="0"/>
                  </a:moveTo>
                  <a:lnTo>
                    <a:pt x="1958" y="20"/>
                  </a:lnTo>
                  <a:lnTo>
                    <a:pt x="1745" y="58"/>
                  </a:lnTo>
                  <a:lnTo>
                    <a:pt x="1551" y="97"/>
                  </a:lnTo>
                  <a:lnTo>
                    <a:pt x="1357" y="175"/>
                  </a:lnTo>
                  <a:lnTo>
                    <a:pt x="1164" y="272"/>
                  </a:lnTo>
                  <a:lnTo>
                    <a:pt x="989" y="388"/>
                  </a:lnTo>
                  <a:lnTo>
                    <a:pt x="815" y="504"/>
                  </a:lnTo>
                  <a:lnTo>
                    <a:pt x="640" y="659"/>
                  </a:lnTo>
                  <a:lnTo>
                    <a:pt x="505" y="814"/>
                  </a:lnTo>
                  <a:lnTo>
                    <a:pt x="369" y="989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97" y="1551"/>
                  </a:lnTo>
                  <a:lnTo>
                    <a:pt x="39" y="1764"/>
                  </a:lnTo>
                  <a:lnTo>
                    <a:pt x="20" y="1958"/>
                  </a:lnTo>
                  <a:lnTo>
                    <a:pt x="1" y="2171"/>
                  </a:lnTo>
                  <a:lnTo>
                    <a:pt x="20" y="2365"/>
                  </a:lnTo>
                  <a:lnTo>
                    <a:pt x="39" y="2540"/>
                  </a:lnTo>
                  <a:lnTo>
                    <a:pt x="59" y="2714"/>
                  </a:lnTo>
                  <a:lnTo>
                    <a:pt x="117" y="2889"/>
                  </a:lnTo>
                  <a:lnTo>
                    <a:pt x="175" y="3063"/>
                  </a:lnTo>
                  <a:lnTo>
                    <a:pt x="272" y="3218"/>
                  </a:lnTo>
                  <a:lnTo>
                    <a:pt x="349" y="3373"/>
                  </a:lnTo>
                  <a:lnTo>
                    <a:pt x="466" y="3528"/>
                  </a:lnTo>
                  <a:lnTo>
                    <a:pt x="601" y="3722"/>
                  </a:lnTo>
                  <a:lnTo>
                    <a:pt x="737" y="3955"/>
                  </a:lnTo>
                  <a:lnTo>
                    <a:pt x="815" y="4129"/>
                  </a:lnTo>
                  <a:lnTo>
                    <a:pt x="892" y="4304"/>
                  </a:lnTo>
                  <a:lnTo>
                    <a:pt x="970" y="4614"/>
                  </a:lnTo>
                  <a:lnTo>
                    <a:pt x="1028" y="4885"/>
                  </a:lnTo>
                  <a:lnTo>
                    <a:pt x="1047" y="5157"/>
                  </a:lnTo>
                  <a:lnTo>
                    <a:pt x="1067" y="5234"/>
                  </a:lnTo>
                  <a:lnTo>
                    <a:pt x="1125" y="5292"/>
                  </a:lnTo>
                  <a:lnTo>
                    <a:pt x="1183" y="5331"/>
                  </a:lnTo>
                  <a:lnTo>
                    <a:pt x="1261" y="5350"/>
                  </a:lnTo>
                  <a:lnTo>
                    <a:pt x="1261" y="6242"/>
                  </a:lnTo>
                  <a:lnTo>
                    <a:pt x="1261" y="6339"/>
                  </a:lnTo>
                  <a:lnTo>
                    <a:pt x="1299" y="6436"/>
                  </a:lnTo>
                  <a:lnTo>
                    <a:pt x="1338" y="6514"/>
                  </a:lnTo>
                  <a:lnTo>
                    <a:pt x="1396" y="6591"/>
                  </a:lnTo>
                  <a:lnTo>
                    <a:pt x="1474" y="6649"/>
                  </a:lnTo>
                  <a:lnTo>
                    <a:pt x="1571" y="6707"/>
                  </a:lnTo>
                  <a:lnTo>
                    <a:pt x="1648" y="6727"/>
                  </a:lnTo>
                  <a:lnTo>
                    <a:pt x="1765" y="6746"/>
                  </a:lnTo>
                  <a:lnTo>
                    <a:pt x="2617" y="6746"/>
                  </a:lnTo>
                  <a:lnTo>
                    <a:pt x="2714" y="6727"/>
                  </a:lnTo>
                  <a:lnTo>
                    <a:pt x="2811" y="6707"/>
                  </a:lnTo>
                  <a:lnTo>
                    <a:pt x="2889" y="6649"/>
                  </a:lnTo>
                  <a:lnTo>
                    <a:pt x="2966" y="6591"/>
                  </a:lnTo>
                  <a:lnTo>
                    <a:pt x="3025" y="6514"/>
                  </a:lnTo>
                  <a:lnTo>
                    <a:pt x="3083" y="6436"/>
                  </a:lnTo>
                  <a:lnTo>
                    <a:pt x="3102" y="6339"/>
                  </a:lnTo>
                  <a:lnTo>
                    <a:pt x="3121" y="6242"/>
                  </a:lnTo>
                  <a:lnTo>
                    <a:pt x="3121" y="5350"/>
                  </a:lnTo>
                  <a:lnTo>
                    <a:pt x="3199" y="5331"/>
                  </a:lnTo>
                  <a:lnTo>
                    <a:pt x="3257" y="5292"/>
                  </a:lnTo>
                  <a:lnTo>
                    <a:pt x="3296" y="5234"/>
                  </a:lnTo>
                  <a:lnTo>
                    <a:pt x="3315" y="5157"/>
                  </a:lnTo>
                  <a:lnTo>
                    <a:pt x="3335" y="4943"/>
                  </a:lnTo>
                  <a:lnTo>
                    <a:pt x="3373" y="4730"/>
                  </a:lnTo>
                  <a:lnTo>
                    <a:pt x="3412" y="4497"/>
                  </a:lnTo>
                  <a:lnTo>
                    <a:pt x="3490" y="4284"/>
                  </a:lnTo>
                  <a:lnTo>
                    <a:pt x="3567" y="4090"/>
                  </a:lnTo>
                  <a:lnTo>
                    <a:pt x="3684" y="3877"/>
                  </a:lnTo>
                  <a:lnTo>
                    <a:pt x="3800" y="3683"/>
                  </a:lnTo>
                  <a:lnTo>
                    <a:pt x="3916" y="3509"/>
                  </a:lnTo>
                  <a:lnTo>
                    <a:pt x="4033" y="3354"/>
                  </a:lnTo>
                  <a:lnTo>
                    <a:pt x="4110" y="3199"/>
                  </a:lnTo>
                  <a:lnTo>
                    <a:pt x="4188" y="3044"/>
                  </a:lnTo>
                  <a:lnTo>
                    <a:pt x="4246" y="2889"/>
                  </a:lnTo>
                  <a:lnTo>
                    <a:pt x="4304" y="2714"/>
                  </a:lnTo>
                  <a:lnTo>
                    <a:pt x="4343" y="2540"/>
                  </a:lnTo>
                  <a:lnTo>
                    <a:pt x="4362" y="2365"/>
                  </a:lnTo>
                  <a:lnTo>
                    <a:pt x="4362" y="2191"/>
                  </a:lnTo>
                  <a:lnTo>
                    <a:pt x="4362" y="1977"/>
                  </a:lnTo>
                  <a:lnTo>
                    <a:pt x="4323" y="1764"/>
                  </a:lnTo>
                  <a:lnTo>
                    <a:pt x="4304" y="1725"/>
                  </a:lnTo>
                  <a:lnTo>
                    <a:pt x="4285" y="1706"/>
                  </a:lnTo>
                  <a:lnTo>
                    <a:pt x="4226" y="1687"/>
                  </a:lnTo>
                  <a:lnTo>
                    <a:pt x="4188" y="1687"/>
                  </a:lnTo>
                  <a:lnTo>
                    <a:pt x="4149" y="1706"/>
                  </a:lnTo>
                  <a:lnTo>
                    <a:pt x="4110" y="1725"/>
                  </a:lnTo>
                  <a:lnTo>
                    <a:pt x="4091" y="1764"/>
                  </a:lnTo>
                  <a:lnTo>
                    <a:pt x="4091" y="1822"/>
                  </a:lnTo>
                  <a:lnTo>
                    <a:pt x="4129" y="1997"/>
                  </a:lnTo>
                  <a:lnTo>
                    <a:pt x="4129" y="2191"/>
                  </a:lnTo>
                  <a:lnTo>
                    <a:pt x="4129" y="2346"/>
                  </a:lnTo>
                  <a:lnTo>
                    <a:pt x="4110" y="2501"/>
                  </a:lnTo>
                  <a:lnTo>
                    <a:pt x="4071" y="2656"/>
                  </a:lnTo>
                  <a:lnTo>
                    <a:pt x="4033" y="2811"/>
                  </a:lnTo>
                  <a:lnTo>
                    <a:pt x="3974" y="2947"/>
                  </a:lnTo>
                  <a:lnTo>
                    <a:pt x="3916" y="3102"/>
                  </a:lnTo>
                  <a:lnTo>
                    <a:pt x="3819" y="3237"/>
                  </a:lnTo>
                  <a:lnTo>
                    <a:pt x="3742" y="3354"/>
                  </a:lnTo>
                  <a:lnTo>
                    <a:pt x="3606" y="3567"/>
                  </a:lnTo>
                  <a:lnTo>
                    <a:pt x="3470" y="3761"/>
                  </a:lnTo>
                  <a:lnTo>
                    <a:pt x="3373" y="3974"/>
                  </a:lnTo>
                  <a:lnTo>
                    <a:pt x="3277" y="4207"/>
                  </a:lnTo>
                  <a:lnTo>
                    <a:pt x="3199" y="4420"/>
                  </a:lnTo>
                  <a:lnTo>
                    <a:pt x="3141" y="4653"/>
                  </a:lnTo>
                  <a:lnTo>
                    <a:pt x="3102" y="4885"/>
                  </a:lnTo>
                  <a:lnTo>
                    <a:pt x="3083" y="5118"/>
                  </a:lnTo>
                  <a:lnTo>
                    <a:pt x="1280" y="5118"/>
                  </a:lnTo>
                  <a:lnTo>
                    <a:pt x="1261" y="4827"/>
                  </a:lnTo>
                  <a:lnTo>
                    <a:pt x="1202" y="4556"/>
                  </a:lnTo>
                  <a:lnTo>
                    <a:pt x="1105" y="4226"/>
                  </a:lnTo>
                  <a:lnTo>
                    <a:pt x="1028" y="4032"/>
                  </a:lnTo>
                  <a:lnTo>
                    <a:pt x="931" y="3838"/>
                  </a:lnTo>
                  <a:lnTo>
                    <a:pt x="795" y="3606"/>
                  </a:lnTo>
                  <a:lnTo>
                    <a:pt x="640" y="3373"/>
                  </a:lnTo>
                  <a:lnTo>
                    <a:pt x="543" y="3257"/>
                  </a:lnTo>
                  <a:lnTo>
                    <a:pt x="466" y="3102"/>
                  </a:lnTo>
                  <a:lnTo>
                    <a:pt x="388" y="2966"/>
                  </a:lnTo>
                  <a:lnTo>
                    <a:pt x="330" y="2811"/>
                  </a:lnTo>
                  <a:lnTo>
                    <a:pt x="291" y="2656"/>
                  </a:lnTo>
                  <a:lnTo>
                    <a:pt x="253" y="2501"/>
                  </a:lnTo>
                  <a:lnTo>
                    <a:pt x="253" y="2346"/>
                  </a:lnTo>
                  <a:lnTo>
                    <a:pt x="233" y="2171"/>
                  </a:lnTo>
                  <a:lnTo>
                    <a:pt x="253" y="1997"/>
                  </a:lnTo>
                  <a:lnTo>
                    <a:pt x="272" y="1803"/>
                  </a:lnTo>
                  <a:lnTo>
                    <a:pt x="330" y="1629"/>
                  </a:lnTo>
                  <a:lnTo>
                    <a:pt x="388" y="1454"/>
                  </a:lnTo>
                  <a:lnTo>
                    <a:pt x="466" y="1280"/>
                  </a:lnTo>
                  <a:lnTo>
                    <a:pt x="563" y="1125"/>
                  </a:lnTo>
                  <a:lnTo>
                    <a:pt x="679" y="969"/>
                  </a:lnTo>
                  <a:lnTo>
                    <a:pt x="815" y="814"/>
                  </a:lnTo>
                  <a:lnTo>
                    <a:pt x="950" y="698"/>
                  </a:lnTo>
                  <a:lnTo>
                    <a:pt x="1105" y="582"/>
                  </a:lnTo>
                  <a:lnTo>
                    <a:pt x="1280" y="485"/>
                  </a:lnTo>
                  <a:lnTo>
                    <a:pt x="1435" y="388"/>
                  </a:lnTo>
                  <a:lnTo>
                    <a:pt x="1609" y="330"/>
                  </a:lnTo>
                  <a:lnTo>
                    <a:pt x="1803" y="291"/>
                  </a:lnTo>
                  <a:lnTo>
                    <a:pt x="1978" y="252"/>
                  </a:lnTo>
                  <a:lnTo>
                    <a:pt x="2172" y="233"/>
                  </a:lnTo>
                  <a:lnTo>
                    <a:pt x="2424" y="252"/>
                  </a:lnTo>
                  <a:lnTo>
                    <a:pt x="2676" y="310"/>
                  </a:lnTo>
                  <a:lnTo>
                    <a:pt x="2908" y="369"/>
                  </a:lnTo>
                  <a:lnTo>
                    <a:pt x="3121" y="485"/>
                  </a:lnTo>
                  <a:lnTo>
                    <a:pt x="3335" y="621"/>
                  </a:lnTo>
                  <a:lnTo>
                    <a:pt x="3529" y="776"/>
                  </a:lnTo>
                  <a:lnTo>
                    <a:pt x="3684" y="950"/>
                  </a:lnTo>
                  <a:lnTo>
                    <a:pt x="3839" y="1163"/>
                  </a:lnTo>
                  <a:lnTo>
                    <a:pt x="3877" y="1202"/>
                  </a:lnTo>
                  <a:lnTo>
                    <a:pt x="3916" y="1221"/>
                  </a:lnTo>
                  <a:lnTo>
                    <a:pt x="3955" y="1221"/>
                  </a:lnTo>
                  <a:lnTo>
                    <a:pt x="3994" y="1202"/>
                  </a:lnTo>
                  <a:lnTo>
                    <a:pt x="4033" y="1163"/>
                  </a:lnTo>
                  <a:lnTo>
                    <a:pt x="4052" y="1125"/>
                  </a:lnTo>
                  <a:lnTo>
                    <a:pt x="4052" y="1086"/>
                  </a:lnTo>
                  <a:lnTo>
                    <a:pt x="4033" y="1047"/>
                  </a:lnTo>
                  <a:lnTo>
                    <a:pt x="3877" y="814"/>
                  </a:lnTo>
                  <a:lnTo>
                    <a:pt x="3703" y="621"/>
                  </a:lnTo>
                  <a:lnTo>
                    <a:pt x="3490" y="446"/>
                  </a:lnTo>
                  <a:lnTo>
                    <a:pt x="3257" y="291"/>
                  </a:lnTo>
                  <a:lnTo>
                    <a:pt x="3005" y="175"/>
                  </a:lnTo>
                  <a:lnTo>
                    <a:pt x="2734" y="78"/>
                  </a:lnTo>
                  <a:lnTo>
                    <a:pt x="246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2026100" y="1930330"/>
              <a:ext cx="35400" cy="64975"/>
            </a:xfrm>
            <a:custGeom>
              <a:avLst/>
              <a:gdLst/>
              <a:ahLst/>
              <a:cxnLst/>
              <a:rect l="l" t="t" r="r" b="b"/>
              <a:pathLst>
                <a:path w="1416" h="2599" extrusionOk="0">
                  <a:moveTo>
                    <a:pt x="699" y="427"/>
                  </a:moveTo>
                  <a:lnTo>
                    <a:pt x="699" y="1067"/>
                  </a:lnTo>
                  <a:lnTo>
                    <a:pt x="679" y="1048"/>
                  </a:lnTo>
                  <a:lnTo>
                    <a:pt x="544" y="989"/>
                  </a:lnTo>
                  <a:lnTo>
                    <a:pt x="447" y="931"/>
                  </a:lnTo>
                  <a:lnTo>
                    <a:pt x="408" y="892"/>
                  </a:lnTo>
                  <a:lnTo>
                    <a:pt x="388" y="854"/>
                  </a:lnTo>
                  <a:lnTo>
                    <a:pt x="369" y="796"/>
                  </a:lnTo>
                  <a:lnTo>
                    <a:pt x="350" y="718"/>
                  </a:lnTo>
                  <a:lnTo>
                    <a:pt x="369" y="621"/>
                  </a:lnTo>
                  <a:lnTo>
                    <a:pt x="408" y="563"/>
                  </a:lnTo>
                  <a:lnTo>
                    <a:pt x="447" y="524"/>
                  </a:lnTo>
                  <a:lnTo>
                    <a:pt x="544" y="466"/>
                  </a:lnTo>
                  <a:lnTo>
                    <a:pt x="679" y="447"/>
                  </a:lnTo>
                  <a:lnTo>
                    <a:pt x="699" y="427"/>
                  </a:lnTo>
                  <a:close/>
                  <a:moveTo>
                    <a:pt x="834" y="1435"/>
                  </a:moveTo>
                  <a:lnTo>
                    <a:pt x="951" y="1493"/>
                  </a:lnTo>
                  <a:lnTo>
                    <a:pt x="1028" y="1571"/>
                  </a:lnTo>
                  <a:lnTo>
                    <a:pt x="1067" y="1610"/>
                  </a:lnTo>
                  <a:lnTo>
                    <a:pt x="1106" y="1668"/>
                  </a:lnTo>
                  <a:lnTo>
                    <a:pt x="1125" y="1726"/>
                  </a:lnTo>
                  <a:lnTo>
                    <a:pt x="1125" y="1804"/>
                  </a:lnTo>
                  <a:lnTo>
                    <a:pt x="1106" y="1939"/>
                  </a:lnTo>
                  <a:lnTo>
                    <a:pt x="1048" y="2036"/>
                  </a:lnTo>
                  <a:lnTo>
                    <a:pt x="951" y="2094"/>
                  </a:lnTo>
                  <a:lnTo>
                    <a:pt x="834" y="2133"/>
                  </a:lnTo>
                  <a:lnTo>
                    <a:pt x="815" y="2152"/>
                  </a:lnTo>
                  <a:lnTo>
                    <a:pt x="815" y="1435"/>
                  </a:lnTo>
                  <a:close/>
                  <a:moveTo>
                    <a:pt x="757" y="1"/>
                  </a:moveTo>
                  <a:lnTo>
                    <a:pt x="699" y="20"/>
                  </a:lnTo>
                  <a:lnTo>
                    <a:pt x="679" y="59"/>
                  </a:lnTo>
                  <a:lnTo>
                    <a:pt x="679" y="175"/>
                  </a:lnTo>
                  <a:lnTo>
                    <a:pt x="660" y="175"/>
                  </a:lnTo>
                  <a:lnTo>
                    <a:pt x="485" y="214"/>
                  </a:lnTo>
                  <a:lnTo>
                    <a:pt x="388" y="253"/>
                  </a:lnTo>
                  <a:lnTo>
                    <a:pt x="292" y="292"/>
                  </a:lnTo>
                  <a:lnTo>
                    <a:pt x="214" y="369"/>
                  </a:lnTo>
                  <a:lnTo>
                    <a:pt x="136" y="466"/>
                  </a:lnTo>
                  <a:lnTo>
                    <a:pt x="78" y="602"/>
                  </a:lnTo>
                  <a:lnTo>
                    <a:pt x="59" y="757"/>
                  </a:lnTo>
                  <a:lnTo>
                    <a:pt x="78" y="892"/>
                  </a:lnTo>
                  <a:lnTo>
                    <a:pt x="117" y="1009"/>
                  </a:lnTo>
                  <a:lnTo>
                    <a:pt x="175" y="1106"/>
                  </a:lnTo>
                  <a:lnTo>
                    <a:pt x="253" y="1164"/>
                  </a:lnTo>
                  <a:lnTo>
                    <a:pt x="350" y="1241"/>
                  </a:lnTo>
                  <a:lnTo>
                    <a:pt x="447" y="1280"/>
                  </a:lnTo>
                  <a:lnTo>
                    <a:pt x="660" y="1358"/>
                  </a:lnTo>
                  <a:lnTo>
                    <a:pt x="679" y="1377"/>
                  </a:lnTo>
                  <a:lnTo>
                    <a:pt x="679" y="2152"/>
                  </a:lnTo>
                  <a:lnTo>
                    <a:pt x="660" y="2152"/>
                  </a:lnTo>
                  <a:lnTo>
                    <a:pt x="524" y="2114"/>
                  </a:lnTo>
                  <a:lnTo>
                    <a:pt x="408" y="2075"/>
                  </a:lnTo>
                  <a:lnTo>
                    <a:pt x="330" y="2017"/>
                  </a:lnTo>
                  <a:lnTo>
                    <a:pt x="253" y="1959"/>
                  </a:lnTo>
                  <a:lnTo>
                    <a:pt x="195" y="1920"/>
                  </a:lnTo>
                  <a:lnTo>
                    <a:pt x="136" y="1900"/>
                  </a:lnTo>
                  <a:lnTo>
                    <a:pt x="98" y="1920"/>
                  </a:lnTo>
                  <a:lnTo>
                    <a:pt x="59" y="1959"/>
                  </a:lnTo>
                  <a:lnTo>
                    <a:pt x="20" y="1997"/>
                  </a:lnTo>
                  <a:lnTo>
                    <a:pt x="1" y="2056"/>
                  </a:lnTo>
                  <a:lnTo>
                    <a:pt x="20" y="2114"/>
                  </a:lnTo>
                  <a:lnTo>
                    <a:pt x="59" y="2172"/>
                  </a:lnTo>
                  <a:lnTo>
                    <a:pt x="117" y="2230"/>
                  </a:lnTo>
                  <a:lnTo>
                    <a:pt x="195" y="2288"/>
                  </a:lnTo>
                  <a:lnTo>
                    <a:pt x="272" y="2346"/>
                  </a:lnTo>
                  <a:lnTo>
                    <a:pt x="388" y="2385"/>
                  </a:lnTo>
                  <a:lnTo>
                    <a:pt x="524" y="2404"/>
                  </a:lnTo>
                  <a:lnTo>
                    <a:pt x="660" y="2424"/>
                  </a:lnTo>
                  <a:lnTo>
                    <a:pt x="679" y="2424"/>
                  </a:lnTo>
                  <a:lnTo>
                    <a:pt x="679" y="2540"/>
                  </a:lnTo>
                  <a:lnTo>
                    <a:pt x="699" y="2579"/>
                  </a:lnTo>
                  <a:lnTo>
                    <a:pt x="757" y="2598"/>
                  </a:lnTo>
                  <a:lnTo>
                    <a:pt x="815" y="2579"/>
                  </a:lnTo>
                  <a:lnTo>
                    <a:pt x="834" y="2540"/>
                  </a:lnTo>
                  <a:lnTo>
                    <a:pt x="834" y="2424"/>
                  </a:lnTo>
                  <a:lnTo>
                    <a:pt x="854" y="2424"/>
                  </a:lnTo>
                  <a:lnTo>
                    <a:pt x="970" y="2385"/>
                  </a:lnTo>
                  <a:lnTo>
                    <a:pt x="1086" y="2346"/>
                  </a:lnTo>
                  <a:lnTo>
                    <a:pt x="1183" y="2288"/>
                  </a:lnTo>
                  <a:lnTo>
                    <a:pt x="1261" y="2211"/>
                  </a:lnTo>
                  <a:lnTo>
                    <a:pt x="1319" y="2114"/>
                  </a:lnTo>
                  <a:lnTo>
                    <a:pt x="1377" y="2017"/>
                  </a:lnTo>
                  <a:lnTo>
                    <a:pt x="1396" y="1900"/>
                  </a:lnTo>
                  <a:lnTo>
                    <a:pt x="1416" y="1765"/>
                  </a:lnTo>
                  <a:lnTo>
                    <a:pt x="1396" y="1629"/>
                  </a:lnTo>
                  <a:lnTo>
                    <a:pt x="1358" y="1513"/>
                  </a:lnTo>
                  <a:lnTo>
                    <a:pt x="1300" y="1416"/>
                  </a:lnTo>
                  <a:lnTo>
                    <a:pt x="1241" y="1319"/>
                  </a:lnTo>
                  <a:lnTo>
                    <a:pt x="1144" y="1261"/>
                  </a:lnTo>
                  <a:lnTo>
                    <a:pt x="1048" y="1203"/>
                  </a:lnTo>
                  <a:lnTo>
                    <a:pt x="834" y="1106"/>
                  </a:lnTo>
                  <a:lnTo>
                    <a:pt x="834" y="427"/>
                  </a:lnTo>
                  <a:lnTo>
                    <a:pt x="854" y="427"/>
                  </a:lnTo>
                  <a:lnTo>
                    <a:pt x="951" y="447"/>
                  </a:lnTo>
                  <a:lnTo>
                    <a:pt x="1028" y="466"/>
                  </a:lnTo>
                  <a:lnTo>
                    <a:pt x="1144" y="524"/>
                  </a:lnTo>
                  <a:lnTo>
                    <a:pt x="1183" y="544"/>
                  </a:lnTo>
                  <a:lnTo>
                    <a:pt x="1222" y="544"/>
                  </a:lnTo>
                  <a:lnTo>
                    <a:pt x="1280" y="524"/>
                  </a:lnTo>
                  <a:lnTo>
                    <a:pt x="1319" y="485"/>
                  </a:lnTo>
                  <a:lnTo>
                    <a:pt x="1338" y="427"/>
                  </a:lnTo>
                  <a:lnTo>
                    <a:pt x="1358" y="388"/>
                  </a:lnTo>
                  <a:lnTo>
                    <a:pt x="1338" y="330"/>
                  </a:lnTo>
                  <a:lnTo>
                    <a:pt x="1300" y="292"/>
                  </a:lnTo>
                  <a:lnTo>
                    <a:pt x="1241" y="253"/>
                  </a:lnTo>
                  <a:lnTo>
                    <a:pt x="1183" y="233"/>
                  </a:lnTo>
                  <a:lnTo>
                    <a:pt x="1028" y="195"/>
                  </a:lnTo>
                  <a:lnTo>
                    <a:pt x="854" y="175"/>
                  </a:lnTo>
                  <a:lnTo>
                    <a:pt x="834" y="175"/>
                  </a:lnTo>
                  <a:lnTo>
                    <a:pt x="834" y="59"/>
                  </a:lnTo>
                  <a:lnTo>
                    <a:pt x="815" y="2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1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344" name="Google Shape;344;p31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1"/>
          <p:cNvSpPr txBox="1">
            <a:spLocks noGrp="1"/>
          </p:cNvSpPr>
          <p:nvPr>
            <p:ph type="title"/>
          </p:nvPr>
        </p:nvSpPr>
        <p:spPr>
          <a:xfrm>
            <a:off x="579525" y="1984875"/>
            <a:ext cx="2794500" cy="21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Hatchbacks: </a:t>
            </a:r>
            <a:r>
              <a:rPr lang="en" sz="1500">
                <a:solidFill>
                  <a:srgbClr val="7F7F7F"/>
                </a:solidFill>
              </a:rPr>
              <a:t>Compact size </a:t>
            </a:r>
            <a:endParaRPr sz="1500">
              <a:solidFill>
                <a:srgbClr val="7F7F7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Sedans/Wagons: </a:t>
            </a:r>
            <a:r>
              <a:rPr lang="en" sz="1500">
                <a:solidFill>
                  <a:srgbClr val="7F7F7F"/>
                </a:solidFill>
              </a:rPr>
              <a:t>Varied sizes</a:t>
            </a:r>
            <a:endParaRPr sz="1500">
              <a:solidFill>
                <a:srgbClr val="7F7F7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Convertibles: </a:t>
            </a:r>
            <a:r>
              <a:rPr lang="en" sz="1500">
                <a:solidFill>
                  <a:srgbClr val="7F7F7F"/>
                </a:solidFill>
              </a:rPr>
              <a:t>Medium length</a:t>
            </a:r>
            <a:endParaRPr sz="1500">
              <a:solidFill>
                <a:srgbClr val="7F7F7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Hardtops:</a:t>
            </a:r>
            <a:r>
              <a:rPr lang="en" sz="1500">
                <a:solidFill>
                  <a:srgbClr val="7F7F7F"/>
                </a:solidFill>
              </a:rPr>
              <a:t> Longer length</a:t>
            </a:r>
            <a:endParaRPr sz="1500">
              <a:solidFill>
                <a:srgbClr val="7F7F7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" name="Google Shape;350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978" y="775625"/>
            <a:ext cx="4938247" cy="39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>
            <a:spLocks noGrp="1"/>
          </p:cNvSpPr>
          <p:nvPr>
            <p:ph type="title"/>
          </p:nvPr>
        </p:nvSpPr>
        <p:spPr>
          <a:xfrm>
            <a:off x="257500" y="928025"/>
            <a:ext cx="4170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Body Style and Mileage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grpSp>
        <p:nvGrpSpPr>
          <p:cNvPr id="357" name="Google Shape;357;p32"/>
          <p:cNvGrpSpPr/>
          <p:nvPr/>
        </p:nvGrpSpPr>
        <p:grpSpPr>
          <a:xfrm flipH="1">
            <a:off x="40" y="665722"/>
            <a:ext cx="158379" cy="3891800"/>
            <a:chOff x="5254286" y="2215214"/>
            <a:chExt cx="3142439" cy="131403"/>
          </a:xfrm>
        </p:grpSpPr>
        <p:sp>
          <p:nvSpPr>
            <p:cNvPr id="358" name="Google Shape;358;p32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8" name="Google Shape;368;p32"/>
          <p:cNvGrpSpPr/>
          <p:nvPr/>
        </p:nvGrpSpPr>
        <p:grpSpPr>
          <a:xfrm>
            <a:off x="5683883" y="2925332"/>
            <a:ext cx="380626" cy="411487"/>
            <a:chOff x="1948575" y="1861530"/>
            <a:chExt cx="190475" cy="204050"/>
          </a:xfrm>
        </p:grpSpPr>
        <p:sp>
          <p:nvSpPr>
            <p:cNvPr id="369" name="Google Shape;369;p32"/>
            <p:cNvSpPr/>
            <p:nvPr/>
          </p:nvSpPr>
          <p:spPr>
            <a:xfrm>
              <a:off x="2041125" y="1861530"/>
              <a:ext cx="5850" cy="21350"/>
            </a:xfrm>
            <a:custGeom>
              <a:avLst/>
              <a:gdLst/>
              <a:ahLst/>
              <a:cxnLst/>
              <a:rect l="l" t="t" r="r" b="b"/>
              <a:pathLst>
                <a:path w="234" h="854" extrusionOk="0">
                  <a:moveTo>
                    <a:pt x="59" y="0"/>
                  </a:moveTo>
                  <a:lnTo>
                    <a:pt x="2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737"/>
                  </a:lnTo>
                  <a:lnTo>
                    <a:pt x="1" y="776"/>
                  </a:lnTo>
                  <a:lnTo>
                    <a:pt x="20" y="814"/>
                  </a:lnTo>
                  <a:lnTo>
                    <a:pt x="59" y="834"/>
                  </a:lnTo>
                  <a:lnTo>
                    <a:pt x="117" y="853"/>
                  </a:lnTo>
                  <a:lnTo>
                    <a:pt x="156" y="834"/>
                  </a:lnTo>
                  <a:lnTo>
                    <a:pt x="195" y="814"/>
                  </a:lnTo>
                  <a:lnTo>
                    <a:pt x="214" y="776"/>
                  </a:lnTo>
                  <a:lnTo>
                    <a:pt x="233" y="737"/>
                  </a:lnTo>
                  <a:lnTo>
                    <a:pt x="233" y="116"/>
                  </a:lnTo>
                  <a:lnTo>
                    <a:pt x="214" y="78"/>
                  </a:lnTo>
                  <a:lnTo>
                    <a:pt x="195" y="3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2117700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5" y="213"/>
                  </a:lnTo>
                  <a:lnTo>
                    <a:pt x="853" y="175"/>
                  </a:lnTo>
                  <a:lnTo>
                    <a:pt x="853" y="117"/>
                  </a:lnTo>
                  <a:lnTo>
                    <a:pt x="853" y="78"/>
                  </a:lnTo>
                  <a:lnTo>
                    <a:pt x="815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948575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4" y="213"/>
                  </a:lnTo>
                  <a:lnTo>
                    <a:pt x="834" y="175"/>
                  </a:lnTo>
                  <a:lnTo>
                    <a:pt x="853" y="117"/>
                  </a:lnTo>
                  <a:lnTo>
                    <a:pt x="834" y="78"/>
                  </a:lnTo>
                  <a:lnTo>
                    <a:pt x="814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20954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20"/>
                  </a:lnTo>
                  <a:lnTo>
                    <a:pt x="1" y="59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4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2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9757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3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3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20954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39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3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78"/>
                  </a:lnTo>
                  <a:lnTo>
                    <a:pt x="640" y="3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9757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20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4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59"/>
                  </a:lnTo>
                  <a:lnTo>
                    <a:pt x="640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989275" y="1896905"/>
              <a:ext cx="109075" cy="168675"/>
            </a:xfrm>
            <a:custGeom>
              <a:avLst/>
              <a:gdLst/>
              <a:ahLst/>
              <a:cxnLst/>
              <a:rect l="l" t="t" r="r" b="b"/>
              <a:pathLst>
                <a:path w="4363" h="6747" extrusionOk="0">
                  <a:moveTo>
                    <a:pt x="2889" y="5350"/>
                  </a:moveTo>
                  <a:lnTo>
                    <a:pt x="2889" y="5525"/>
                  </a:lnTo>
                  <a:lnTo>
                    <a:pt x="2365" y="5525"/>
                  </a:lnTo>
                  <a:lnTo>
                    <a:pt x="2327" y="5564"/>
                  </a:lnTo>
                  <a:lnTo>
                    <a:pt x="2307" y="5602"/>
                  </a:lnTo>
                  <a:lnTo>
                    <a:pt x="2288" y="5641"/>
                  </a:lnTo>
                  <a:lnTo>
                    <a:pt x="2307" y="5680"/>
                  </a:lnTo>
                  <a:lnTo>
                    <a:pt x="2327" y="5719"/>
                  </a:lnTo>
                  <a:lnTo>
                    <a:pt x="2365" y="5738"/>
                  </a:lnTo>
                  <a:lnTo>
                    <a:pt x="2404" y="5758"/>
                  </a:lnTo>
                  <a:lnTo>
                    <a:pt x="2889" y="5758"/>
                  </a:lnTo>
                  <a:lnTo>
                    <a:pt x="2889" y="6048"/>
                  </a:lnTo>
                  <a:lnTo>
                    <a:pt x="1493" y="6048"/>
                  </a:lnTo>
                  <a:lnTo>
                    <a:pt x="1493" y="5758"/>
                  </a:lnTo>
                  <a:lnTo>
                    <a:pt x="1687" y="5758"/>
                  </a:lnTo>
                  <a:lnTo>
                    <a:pt x="1726" y="5738"/>
                  </a:lnTo>
                  <a:lnTo>
                    <a:pt x="1765" y="5719"/>
                  </a:lnTo>
                  <a:lnTo>
                    <a:pt x="1784" y="5680"/>
                  </a:lnTo>
                  <a:lnTo>
                    <a:pt x="1803" y="5641"/>
                  </a:lnTo>
                  <a:lnTo>
                    <a:pt x="1784" y="5602"/>
                  </a:lnTo>
                  <a:lnTo>
                    <a:pt x="1765" y="5564"/>
                  </a:lnTo>
                  <a:lnTo>
                    <a:pt x="1726" y="5525"/>
                  </a:lnTo>
                  <a:lnTo>
                    <a:pt x="1493" y="5525"/>
                  </a:lnTo>
                  <a:lnTo>
                    <a:pt x="1493" y="5350"/>
                  </a:lnTo>
                  <a:close/>
                  <a:moveTo>
                    <a:pt x="2889" y="6281"/>
                  </a:moveTo>
                  <a:lnTo>
                    <a:pt x="2850" y="6358"/>
                  </a:lnTo>
                  <a:lnTo>
                    <a:pt x="2792" y="6436"/>
                  </a:lnTo>
                  <a:lnTo>
                    <a:pt x="2714" y="6494"/>
                  </a:lnTo>
                  <a:lnTo>
                    <a:pt x="2617" y="6514"/>
                  </a:lnTo>
                  <a:lnTo>
                    <a:pt x="1765" y="6514"/>
                  </a:lnTo>
                  <a:lnTo>
                    <a:pt x="1668" y="6494"/>
                  </a:lnTo>
                  <a:lnTo>
                    <a:pt x="1571" y="6436"/>
                  </a:lnTo>
                  <a:lnTo>
                    <a:pt x="1513" y="6358"/>
                  </a:lnTo>
                  <a:lnTo>
                    <a:pt x="1493" y="6281"/>
                  </a:lnTo>
                  <a:close/>
                  <a:moveTo>
                    <a:pt x="2172" y="0"/>
                  </a:moveTo>
                  <a:lnTo>
                    <a:pt x="1958" y="20"/>
                  </a:lnTo>
                  <a:lnTo>
                    <a:pt x="1745" y="58"/>
                  </a:lnTo>
                  <a:lnTo>
                    <a:pt x="1551" y="97"/>
                  </a:lnTo>
                  <a:lnTo>
                    <a:pt x="1357" y="175"/>
                  </a:lnTo>
                  <a:lnTo>
                    <a:pt x="1164" y="272"/>
                  </a:lnTo>
                  <a:lnTo>
                    <a:pt x="989" y="388"/>
                  </a:lnTo>
                  <a:lnTo>
                    <a:pt x="815" y="504"/>
                  </a:lnTo>
                  <a:lnTo>
                    <a:pt x="640" y="659"/>
                  </a:lnTo>
                  <a:lnTo>
                    <a:pt x="505" y="814"/>
                  </a:lnTo>
                  <a:lnTo>
                    <a:pt x="369" y="989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97" y="1551"/>
                  </a:lnTo>
                  <a:lnTo>
                    <a:pt x="39" y="1764"/>
                  </a:lnTo>
                  <a:lnTo>
                    <a:pt x="20" y="1958"/>
                  </a:lnTo>
                  <a:lnTo>
                    <a:pt x="1" y="2171"/>
                  </a:lnTo>
                  <a:lnTo>
                    <a:pt x="20" y="2365"/>
                  </a:lnTo>
                  <a:lnTo>
                    <a:pt x="39" y="2540"/>
                  </a:lnTo>
                  <a:lnTo>
                    <a:pt x="59" y="2714"/>
                  </a:lnTo>
                  <a:lnTo>
                    <a:pt x="117" y="2889"/>
                  </a:lnTo>
                  <a:lnTo>
                    <a:pt x="175" y="3063"/>
                  </a:lnTo>
                  <a:lnTo>
                    <a:pt x="272" y="3218"/>
                  </a:lnTo>
                  <a:lnTo>
                    <a:pt x="349" y="3373"/>
                  </a:lnTo>
                  <a:lnTo>
                    <a:pt x="466" y="3528"/>
                  </a:lnTo>
                  <a:lnTo>
                    <a:pt x="601" y="3722"/>
                  </a:lnTo>
                  <a:lnTo>
                    <a:pt x="737" y="3955"/>
                  </a:lnTo>
                  <a:lnTo>
                    <a:pt x="815" y="4129"/>
                  </a:lnTo>
                  <a:lnTo>
                    <a:pt x="892" y="4304"/>
                  </a:lnTo>
                  <a:lnTo>
                    <a:pt x="970" y="4614"/>
                  </a:lnTo>
                  <a:lnTo>
                    <a:pt x="1028" y="4885"/>
                  </a:lnTo>
                  <a:lnTo>
                    <a:pt x="1047" y="5157"/>
                  </a:lnTo>
                  <a:lnTo>
                    <a:pt x="1067" y="5234"/>
                  </a:lnTo>
                  <a:lnTo>
                    <a:pt x="1125" y="5292"/>
                  </a:lnTo>
                  <a:lnTo>
                    <a:pt x="1183" y="5331"/>
                  </a:lnTo>
                  <a:lnTo>
                    <a:pt x="1261" y="5350"/>
                  </a:lnTo>
                  <a:lnTo>
                    <a:pt x="1261" y="6242"/>
                  </a:lnTo>
                  <a:lnTo>
                    <a:pt x="1261" y="6339"/>
                  </a:lnTo>
                  <a:lnTo>
                    <a:pt x="1299" y="6436"/>
                  </a:lnTo>
                  <a:lnTo>
                    <a:pt x="1338" y="6514"/>
                  </a:lnTo>
                  <a:lnTo>
                    <a:pt x="1396" y="6591"/>
                  </a:lnTo>
                  <a:lnTo>
                    <a:pt x="1474" y="6649"/>
                  </a:lnTo>
                  <a:lnTo>
                    <a:pt x="1571" y="6707"/>
                  </a:lnTo>
                  <a:lnTo>
                    <a:pt x="1648" y="6727"/>
                  </a:lnTo>
                  <a:lnTo>
                    <a:pt x="1765" y="6746"/>
                  </a:lnTo>
                  <a:lnTo>
                    <a:pt x="2617" y="6746"/>
                  </a:lnTo>
                  <a:lnTo>
                    <a:pt x="2714" y="6727"/>
                  </a:lnTo>
                  <a:lnTo>
                    <a:pt x="2811" y="6707"/>
                  </a:lnTo>
                  <a:lnTo>
                    <a:pt x="2889" y="6649"/>
                  </a:lnTo>
                  <a:lnTo>
                    <a:pt x="2966" y="6591"/>
                  </a:lnTo>
                  <a:lnTo>
                    <a:pt x="3025" y="6514"/>
                  </a:lnTo>
                  <a:lnTo>
                    <a:pt x="3083" y="6436"/>
                  </a:lnTo>
                  <a:lnTo>
                    <a:pt x="3102" y="6339"/>
                  </a:lnTo>
                  <a:lnTo>
                    <a:pt x="3121" y="6242"/>
                  </a:lnTo>
                  <a:lnTo>
                    <a:pt x="3121" y="5350"/>
                  </a:lnTo>
                  <a:lnTo>
                    <a:pt x="3199" y="5331"/>
                  </a:lnTo>
                  <a:lnTo>
                    <a:pt x="3257" y="5292"/>
                  </a:lnTo>
                  <a:lnTo>
                    <a:pt x="3296" y="5234"/>
                  </a:lnTo>
                  <a:lnTo>
                    <a:pt x="3315" y="5157"/>
                  </a:lnTo>
                  <a:lnTo>
                    <a:pt x="3335" y="4943"/>
                  </a:lnTo>
                  <a:lnTo>
                    <a:pt x="3373" y="4730"/>
                  </a:lnTo>
                  <a:lnTo>
                    <a:pt x="3412" y="4497"/>
                  </a:lnTo>
                  <a:lnTo>
                    <a:pt x="3490" y="4284"/>
                  </a:lnTo>
                  <a:lnTo>
                    <a:pt x="3567" y="4090"/>
                  </a:lnTo>
                  <a:lnTo>
                    <a:pt x="3684" y="3877"/>
                  </a:lnTo>
                  <a:lnTo>
                    <a:pt x="3800" y="3683"/>
                  </a:lnTo>
                  <a:lnTo>
                    <a:pt x="3916" y="3509"/>
                  </a:lnTo>
                  <a:lnTo>
                    <a:pt x="4033" y="3354"/>
                  </a:lnTo>
                  <a:lnTo>
                    <a:pt x="4110" y="3199"/>
                  </a:lnTo>
                  <a:lnTo>
                    <a:pt x="4188" y="3044"/>
                  </a:lnTo>
                  <a:lnTo>
                    <a:pt x="4246" y="2889"/>
                  </a:lnTo>
                  <a:lnTo>
                    <a:pt x="4304" y="2714"/>
                  </a:lnTo>
                  <a:lnTo>
                    <a:pt x="4343" y="2540"/>
                  </a:lnTo>
                  <a:lnTo>
                    <a:pt x="4362" y="2365"/>
                  </a:lnTo>
                  <a:lnTo>
                    <a:pt x="4362" y="2191"/>
                  </a:lnTo>
                  <a:lnTo>
                    <a:pt x="4362" y="1977"/>
                  </a:lnTo>
                  <a:lnTo>
                    <a:pt x="4323" y="1764"/>
                  </a:lnTo>
                  <a:lnTo>
                    <a:pt x="4304" y="1725"/>
                  </a:lnTo>
                  <a:lnTo>
                    <a:pt x="4285" y="1706"/>
                  </a:lnTo>
                  <a:lnTo>
                    <a:pt x="4226" y="1687"/>
                  </a:lnTo>
                  <a:lnTo>
                    <a:pt x="4188" y="1687"/>
                  </a:lnTo>
                  <a:lnTo>
                    <a:pt x="4149" y="1706"/>
                  </a:lnTo>
                  <a:lnTo>
                    <a:pt x="4110" y="1725"/>
                  </a:lnTo>
                  <a:lnTo>
                    <a:pt x="4091" y="1764"/>
                  </a:lnTo>
                  <a:lnTo>
                    <a:pt x="4091" y="1822"/>
                  </a:lnTo>
                  <a:lnTo>
                    <a:pt x="4129" y="1997"/>
                  </a:lnTo>
                  <a:lnTo>
                    <a:pt x="4129" y="2191"/>
                  </a:lnTo>
                  <a:lnTo>
                    <a:pt x="4129" y="2346"/>
                  </a:lnTo>
                  <a:lnTo>
                    <a:pt x="4110" y="2501"/>
                  </a:lnTo>
                  <a:lnTo>
                    <a:pt x="4071" y="2656"/>
                  </a:lnTo>
                  <a:lnTo>
                    <a:pt x="4033" y="2811"/>
                  </a:lnTo>
                  <a:lnTo>
                    <a:pt x="3974" y="2947"/>
                  </a:lnTo>
                  <a:lnTo>
                    <a:pt x="3916" y="3102"/>
                  </a:lnTo>
                  <a:lnTo>
                    <a:pt x="3819" y="3237"/>
                  </a:lnTo>
                  <a:lnTo>
                    <a:pt x="3742" y="3354"/>
                  </a:lnTo>
                  <a:lnTo>
                    <a:pt x="3606" y="3567"/>
                  </a:lnTo>
                  <a:lnTo>
                    <a:pt x="3470" y="3761"/>
                  </a:lnTo>
                  <a:lnTo>
                    <a:pt x="3373" y="3974"/>
                  </a:lnTo>
                  <a:lnTo>
                    <a:pt x="3277" y="4207"/>
                  </a:lnTo>
                  <a:lnTo>
                    <a:pt x="3199" y="4420"/>
                  </a:lnTo>
                  <a:lnTo>
                    <a:pt x="3141" y="4653"/>
                  </a:lnTo>
                  <a:lnTo>
                    <a:pt x="3102" y="4885"/>
                  </a:lnTo>
                  <a:lnTo>
                    <a:pt x="3083" y="5118"/>
                  </a:lnTo>
                  <a:lnTo>
                    <a:pt x="1280" y="5118"/>
                  </a:lnTo>
                  <a:lnTo>
                    <a:pt x="1261" y="4827"/>
                  </a:lnTo>
                  <a:lnTo>
                    <a:pt x="1202" y="4556"/>
                  </a:lnTo>
                  <a:lnTo>
                    <a:pt x="1105" y="4226"/>
                  </a:lnTo>
                  <a:lnTo>
                    <a:pt x="1028" y="4032"/>
                  </a:lnTo>
                  <a:lnTo>
                    <a:pt x="931" y="3838"/>
                  </a:lnTo>
                  <a:lnTo>
                    <a:pt x="795" y="3606"/>
                  </a:lnTo>
                  <a:lnTo>
                    <a:pt x="640" y="3373"/>
                  </a:lnTo>
                  <a:lnTo>
                    <a:pt x="543" y="3257"/>
                  </a:lnTo>
                  <a:lnTo>
                    <a:pt x="466" y="3102"/>
                  </a:lnTo>
                  <a:lnTo>
                    <a:pt x="388" y="2966"/>
                  </a:lnTo>
                  <a:lnTo>
                    <a:pt x="330" y="2811"/>
                  </a:lnTo>
                  <a:lnTo>
                    <a:pt x="291" y="2656"/>
                  </a:lnTo>
                  <a:lnTo>
                    <a:pt x="253" y="2501"/>
                  </a:lnTo>
                  <a:lnTo>
                    <a:pt x="253" y="2346"/>
                  </a:lnTo>
                  <a:lnTo>
                    <a:pt x="233" y="2171"/>
                  </a:lnTo>
                  <a:lnTo>
                    <a:pt x="253" y="1997"/>
                  </a:lnTo>
                  <a:lnTo>
                    <a:pt x="272" y="1803"/>
                  </a:lnTo>
                  <a:lnTo>
                    <a:pt x="330" y="1629"/>
                  </a:lnTo>
                  <a:lnTo>
                    <a:pt x="388" y="1454"/>
                  </a:lnTo>
                  <a:lnTo>
                    <a:pt x="466" y="1280"/>
                  </a:lnTo>
                  <a:lnTo>
                    <a:pt x="563" y="1125"/>
                  </a:lnTo>
                  <a:lnTo>
                    <a:pt x="679" y="969"/>
                  </a:lnTo>
                  <a:lnTo>
                    <a:pt x="815" y="814"/>
                  </a:lnTo>
                  <a:lnTo>
                    <a:pt x="950" y="698"/>
                  </a:lnTo>
                  <a:lnTo>
                    <a:pt x="1105" y="582"/>
                  </a:lnTo>
                  <a:lnTo>
                    <a:pt x="1280" y="485"/>
                  </a:lnTo>
                  <a:lnTo>
                    <a:pt x="1435" y="388"/>
                  </a:lnTo>
                  <a:lnTo>
                    <a:pt x="1609" y="330"/>
                  </a:lnTo>
                  <a:lnTo>
                    <a:pt x="1803" y="291"/>
                  </a:lnTo>
                  <a:lnTo>
                    <a:pt x="1978" y="252"/>
                  </a:lnTo>
                  <a:lnTo>
                    <a:pt x="2172" y="233"/>
                  </a:lnTo>
                  <a:lnTo>
                    <a:pt x="2424" y="252"/>
                  </a:lnTo>
                  <a:lnTo>
                    <a:pt x="2676" y="310"/>
                  </a:lnTo>
                  <a:lnTo>
                    <a:pt x="2908" y="369"/>
                  </a:lnTo>
                  <a:lnTo>
                    <a:pt x="3121" y="485"/>
                  </a:lnTo>
                  <a:lnTo>
                    <a:pt x="3335" y="621"/>
                  </a:lnTo>
                  <a:lnTo>
                    <a:pt x="3529" y="776"/>
                  </a:lnTo>
                  <a:lnTo>
                    <a:pt x="3684" y="950"/>
                  </a:lnTo>
                  <a:lnTo>
                    <a:pt x="3839" y="1163"/>
                  </a:lnTo>
                  <a:lnTo>
                    <a:pt x="3877" y="1202"/>
                  </a:lnTo>
                  <a:lnTo>
                    <a:pt x="3916" y="1221"/>
                  </a:lnTo>
                  <a:lnTo>
                    <a:pt x="3955" y="1221"/>
                  </a:lnTo>
                  <a:lnTo>
                    <a:pt x="3994" y="1202"/>
                  </a:lnTo>
                  <a:lnTo>
                    <a:pt x="4033" y="1163"/>
                  </a:lnTo>
                  <a:lnTo>
                    <a:pt x="4052" y="1125"/>
                  </a:lnTo>
                  <a:lnTo>
                    <a:pt x="4052" y="1086"/>
                  </a:lnTo>
                  <a:lnTo>
                    <a:pt x="4033" y="1047"/>
                  </a:lnTo>
                  <a:lnTo>
                    <a:pt x="3877" y="814"/>
                  </a:lnTo>
                  <a:lnTo>
                    <a:pt x="3703" y="621"/>
                  </a:lnTo>
                  <a:lnTo>
                    <a:pt x="3490" y="446"/>
                  </a:lnTo>
                  <a:lnTo>
                    <a:pt x="3257" y="291"/>
                  </a:lnTo>
                  <a:lnTo>
                    <a:pt x="3005" y="175"/>
                  </a:lnTo>
                  <a:lnTo>
                    <a:pt x="2734" y="78"/>
                  </a:lnTo>
                  <a:lnTo>
                    <a:pt x="246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2026100" y="1930330"/>
              <a:ext cx="35400" cy="64975"/>
            </a:xfrm>
            <a:custGeom>
              <a:avLst/>
              <a:gdLst/>
              <a:ahLst/>
              <a:cxnLst/>
              <a:rect l="l" t="t" r="r" b="b"/>
              <a:pathLst>
                <a:path w="1416" h="2599" extrusionOk="0">
                  <a:moveTo>
                    <a:pt x="699" y="427"/>
                  </a:moveTo>
                  <a:lnTo>
                    <a:pt x="699" y="1067"/>
                  </a:lnTo>
                  <a:lnTo>
                    <a:pt x="679" y="1048"/>
                  </a:lnTo>
                  <a:lnTo>
                    <a:pt x="544" y="989"/>
                  </a:lnTo>
                  <a:lnTo>
                    <a:pt x="447" y="931"/>
                  </a:lnTo>
                  <a:lnTo>
                    <a:pt x="408" y="892"/>
                  </a:lnTo>
                  <a:lnTo>
                    <a:pt x="388" y="854"/>
                  </a:lnTo>
                  <a:lnTo>
                    <a:pt x="369" y="796"/>
                  </a:lnTo>
                  <a:lnTo>
                    <a:pt x="350" y="718"/>
                  </a:lnTo>
                  <a:lnTo>
                    <a:pt x="369" y="621"/>
                  </a:lnTo>
                  <a:lnTo>
                    <a:pt x="408" y="563"/>
                  </a:lnTo>
                  <a:lnTo>
                    <a:pt x="447" y="524"/>
                  </a:lnTo>
                  <a:lnTo>
                    <a:pt x="544" y="466"/>
                  </a:lnTo>
                  <a:lnTo>
                    <a:pt x="679" y="447"/>
                  </a:lnTo>
                  <a:lnTo>
                    <a:pt x="699" y="427"/>
                  </a:lnTo>
                  <a:close/>
                  <a:moveTo>
                    <a:pt x="834" y="1435"/>
                  </a:moveTo>
                  <a:lnTo>
                    <a:pt x="951" y="1493"/>
                  </a:lnTo>
                  <a:lnTo>
                    <a:pt x="1028" y="1571"/>
                  </a:lnTo>
                  <a:lnTo>
                    <a:pt x="1067" y="1610"/>
                  </a:lnTo>
                  <a:lnTo>
                    <a:pt x="1106" y="1668"/>
                  </a:lnTo>
                  <a:lnTo>
                    <a:pt x="1125" y="1726"/>
                  </a:lnTo>
                  <a:lnTo>
                    <a:pt x="1125" y="1804"/>
                  </a:lnTo>
                  <a:lnTo>
                    <a:pt x="1106" y="1939"/>
                  </a:lnTo>
                  <a:lnTo>
                    <a:pt x="1048" y="2036"/>
                  </a:lnTo>
                  <a:lnTo>
                    <a:pt x="951" y="2094"/>
                  </a:lnTo>
                  <a:lnTo>
                    <a:pt x="834" y="2133"/>
                  </a:lnTo>
                  <a:lnTo>
                    <a:pt x="815" y="2152"/>
                  </a:lnTo>
                  <a:lnTo>
                    <a:pt x="815" y="1435"/>
                  </a:lnTo>
                  <a:close/>
                  <a:moveTo>
                    <a:pt x="757" y="1"/>
                  </a:moveTo>
                  <a:lnTo>
                    <a:pt x="699" y="20"/>
                  </a:lnTo>
                  <a:lnTo>
                    <a:pt x="679" y="59"/>
                  </a:lnTo>
                  <a:lnTo>
                    <a:pt x="679" y="175"/>
                  </a:lnTo>
                  <a:lnTo>
                    <a:pt x="660" y="175"/>
                  </a:lnTo>
                  <a:lnTo>
                    <a:pt x="485" y="214"/>
                  </a:lnTo>
                  <a:lnTo>
                    <a:pt x="388" y="253"/>
                  </a:lnTo>
                  <a:lnTo>
                    <a:pt x="292" y="292"/>
                  </a:lnTo>
                  <a:lnTo>
                    <a:pt x="214" y="369"/>
                  </a:lnTo>
                  <a:lnTo>
                    <a:pt x="136" y="466"/>
                  </a:lnTo>
                  <a:lnTo>
                    <a:pt x="78" y="602"/>
                  </a:lnTo>
                  <a:lnTo>
                    <a:pt x="59" y="757"/>
                  </a:lnTo>
                  <a:lnTo>
                    <a:pt x="78" y="892"/>
                  </a:lnTo>
                  <a:lnTo>
                    <a:pt x="117" y="1009"/>
                  </a:lnTo>
                  <a:lnTo>
                    <a:pt x="175" y="1106"/>
                  </a:lnTo>
                  <a:lnTo>
                    <a:pt x="253" y="1164"/>
                  </a:lnTo>
                  <a:lnTo>
                    <a:pt x="350" y="1241"/>
                  </a:lnTo>
                  <a:lnTo>
                    <a:pt x="447" y="1280"/>
                  </a:lnTo>
                  <a:lnTo>
                    <a:pt x="660" y="1358"/>
                  </a:lnTo>
                  <a:lnTo>
                    <a:pt x="679" y="1377"/>
                  </a:lnTo>
                  <a:lnTo>
                    <a:pt x="679" y="2152"/>
                  </a:lnTo>
                  <a:lnTo>
                    <a:pt x="660" y="2152"/>
                  </a:lnTo>
                  <a:lnTo>
                    <a:pt x="524" y="2114"/>
                  </a:lnTo>
                  <a:lnTo>
                    <a:pt x="408" y="2075"/>
                  </a:lnTo>
                  <a:lnTo>
                    <a:pt x="330" y="2017"/>
                  </a:lnTo>
                  <a:lnTo>
                    <a:pt x="253" y="1959"/>
                  </a:lnTo>
                  <a:lnTo>
                    <a:pt x="195" y="1920"/>
                  </a:lnTo>
                  <a:lnTo>
                    <a:pt x="136" y="1900"/>
                  </a:lnTo>
                  <a:lnTo>
                    <a:pt x="98" y="1920"/>
                  </a:lnTo>
                  <a:lnTo>
                    <a:pt x="59" y="1959"/>
                  </a:lnTo>
                  <a:lnTo>
                    <a:pt x="20" y="1997"/>
                  </a:lnTo>
                  <a:lnTo>
                    <a:pt x="1" y="2056"/>
                  </a:lnTo>
                  <a:lnTo>
                    <a:pt x="20" y="2114"/>
                  </a:lnTo>
                  <a:lnTo>
                    <a:pt x="59" y="2172"/>
                  </a:lnTo>
                  <a:lnTo>
                    <a:pt x="117" y="2230"/>
                  </a:lnTo>
                  <a:lnTo>
                    <a:pt x="195" y="2288"/>
                  </a:lnTo>
                  <a:lnTo>
                    <a:pt x="272" y="2346"/>
                  </a:lnTo>
                  <a:lnTo>
                    <a:pt x="388" y="2385"/>
                  </a:lnTo>
                  <a:lnTo>
                    <a:pt x="524" y="2404"/>
                  </a:lnTo>
                  <a:lnTo>
                    <a:pt x="660" y="2424"/>
                  </a:lnTo>
                  <a:lnTo>
                    <a:pt x="679" y="2424"/>
                  </a:lnTo>
                  <a:lnTo>
                    <a:pt x="679" y="2540"/>
                  </a:lnTo>
                  <a:lnTo>
                    <a:pt x="699" y="2579"/>
                  </a:lnTo>
                  <a:lnTo>
                    <a:pt x="757" y="2598"/>
                  </a:lnTo>
                  <a:lnTo>
                    <a:pt x="815" y="2579"/>
                  </a:lnTo>
                  <a:lnTo>
                    <a:pt x="834" y="2540"/>
                  </a:lnTo>
                  <a:lnTo>
                    <a:pt x="834" y="2424"/>
                  </a:lnTo>
                  <a:lnTo>
                    <a:pt x="854" y="2424"/>
                  </a:lnTo>
                  <a:lnTo>
                    <a:pt x="970" y="2385"/>
                  </a:lnTo>
                  <a:lnTo>
                    <a:pt x="1086" y="2346"/>
                  </a:lnTo>
                  <a:lnTo>
                    <a:pt x="1183" y="2288"/>
                  </a:lnTo>
                  <a:lnTo>
                    <a:pt x="1261" y="2211"/>
                  </a:lnTo>
                  <a:lnTo>
                    <a:pt x="1319" y="2114"/>
                  </a:lnTo>
                  <a:lnTo>
                    <a:pt x="1377" y="2017"/>
                  </a:lnTo>
                  <a:lnTo>
                    <a:pt x="1396" y="1900"/>
                  </a:lnTo>
                  <a:lnTo>
                    <a:pt x="1416" y="1765"/>
                  </a:lnTo>
                  <a:lnTo>
                    <a:pt x="1396" y="1629"/>
                  </a:lnTo>
                  <a:lnTo>
                    <a:pt x="1358" y="1513"/>
                  </a:lnTo>
                  <a:lnTo>
                    <a:pt x="1300" y="1416"/>
                  </a:lnTo>
                  <a:lnTo>
                    <a:pt x="1241" y="1319"/>
                  </a:lnTo>
                  <a:lnTo>
                    <a:pt x="1144" y="1261"/>
                  </a:lnTo>
                  <a:lnTo>
                    <a:pt x="1048" y="1203"/>
                  </a:lnTo>
                  <a:lnTo>
                    <a:pt x="834" y="1106"/>
                  </a:lnTo>
                  <a:lnTo>
                    <a:pt x="834" y="427"/>
                  </a:lnTo>
                  <a:lnTo>
                    <a:pt x="854" y="427"/>
                  </a:lnTo>
                  <a:lnTo>
                    <a:pt x="951" y="447"/>
                  </a:lnTo>
                  <a:lnTo>
                    <a:pt x="1028" y="466"/>
                  </a:lnTo>
                  <a:lnTo>
                    <a:pt x="1144" y="524"/>
                  </a:lnTo>
                  <a:lnTo>
                    <a:pt x="1183" y="544"/>
                  </a:lnTo>
                  <a:lnTo>
                    <a:pt x="1222" y="544"/>
                  </a:lnTo>
                  <a:lnTo>
                    <a:pt x="1280" y="524"/>
                  </a:lnTo>
                  <a:lnTo>
                    <a:pt x="1319" y="485"/>
                  </a:lnTo>
                  <a:lnTo>
                    <a:pt x="1338" y="427"/>
                  </a:lnTo>
                  <a:lnTo>
                    <a:pt x="1358" y="388"/>
                  </a:lnTo>
                  <a:lnTo>
                    <a:pt x="1338" y="330"/>
                  </a:lnTo>
                  <a:lnTo>
                    <a:pt x="1300" y="292"/>
                  </a:lnTo>
                  <a:lnTo>
                    <a:pt x="1241" y="253"/>
                  </a:lnTo>
                  <a:lnTo>
                    <a:pt x="1183" y="233"/>
                  </a:lnTo>
                  <a:lnTo>
                    <a:pt x="1028" y="195"/>
                  </a:lnTo>
                  <a:lnTo>
                    <a:pt x="854" y="175"/>
                  </a:lnTo>
                  <a:lnTo>
                    <a:pt x="834" y="175"/>
                  </a:lnTo>
                  <a:lnTo>
                    <a:pt x="834" y="59"/>
                  </a:lnTo>
                  <a:lnTo>
                    <a:pt x="815" y="2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32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379" name="Google Shape;379;p32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503325" y="1856075"/>
            <a:ext cx="3350400" cy="20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Hatchbacks: </a:t>
            </a:r>
            <a:r>
              <a:rPr lang="en" sz="1500">
                <a:solidFill>
                  <a:srgbClr val="7F7F7F"/>
                </a:solidFill>
              </a:rPr>
              <a:t> Good mileage(17-47). </a:t>
            </a:r>
            <a:endParaRPr sz="150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Sedans/Wagons: </a:t>
            </a:r>
            <a:r>
              <a:rPr lang="en" sz="1500">
                <a:solidFill>
                  <a:srgbClr val="7F7F7F"/>
                </a:solidFill>
              </a:rPr>
              <a:t>Good mileage(13-38). </a:t>
            </a:r>
            <a:endParaRPr sz="150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Convertibles: </a:t>
            </a:r>
            <a:r>
              <a:rPr lang="en" sz="1500">
                <a:solidFill>
                  <a:srgbClr val="7F7F7F"/>
                </a:solidFill>
              </a:rPr>
              <a:t>Good mileage(17-21). </a:t>
            </a:r>
            <a:endParaRPr sz="150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Hardtops:</a:t>
            </a:r>
            <a:r>
              <a:rPr lang="en" sz="1500">
                <a:solidFill>
                  <a:srgbClr val="7F7F7F"/>
                </a:solidFill>
              </a:rPr>
              <a:t> Lesser mileage(14-17)</a:t>
            </a:r>
            <a:endParaRPr sz="1500">
              <a:solidFill>
                <a:srgbClr val="7F7F7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86" name="Google Shape;3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025" y="1161148"/>
            <a:ext cx="4741400" cy="3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>
            <a:spLocks noGrp="1"/>
          </p:cNvSpPr>
          <p:nvPr>
            <p:ph type="title"/>
          </p:nvPr>
        </p:nvSpPr>
        <p:spPr>
          <a:xfrm>
            <a:off x="-47300" y="830900"/>
            <a:ext cx="33864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Company Brand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392" name="Google Shape;392;p33"/>
          <p:cNvGrpSpPr/>
          <p:nvPr/>
        </p:nvGrpSpPr>
        <p:grpSpPr>
          <a:xfrm flipH="1">
            <a:off x="40" y="665722"/>
            <a:ext cx="158379" cy="3891800"/>
            <a:chOff x="5254286" y="2215214"/>
            <a:chExt cx="3142439" cy="131403"/>
          </a:xfrm>
        </p:grpSpPr>
        <p:sp>
          <p:nvSpPr>
            <p:cNvPr id="393" name="Google Shape;393;p33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3" name="Google Shape;403;p33"/>
          <p:cNvGrpSpPr/>
          <p:nvPr/>
        </p:nvGrpSpPr>
        <p:grpSpPr>
          <a:xfrm>
            <a:off x="5683883" y="2925332"/>
            <a:ext cx="380626" cy="411487"/>
            <a:chOff x="1948575" y="1861530"/>
            <a:chExt cx="190475" cy="204050"/>
          </a:xfrm>
        </p:grpSpPr>
        <p:sp>
          <p:nvSpPr>
            <p:cNvPr id="404" name="Google Shape;404;p33"/>
            <p:cNvSpPr/>
            <p:nvPr/>
          </p:nvSpPr>
          <p:spPr>
            <a:xfrm>
              <a:off x="2041125" y="1861530"/>
              <a:ext cx="5850" cy="21350"/>
            </a:xfrm>
            <a:custGeom>
              <a:avLst/>
              <a:gdLst/>
              <a:ahLst/>
              <a:cxnLst/>
              <a:rect l="l" t="t" r="r" b="b"/>
              <a:pathLst>
                <a:path w="234" h="854" extrusionOk="0">
                  <a:moveTo>
                    <a:pt x="59" y="0"/>
                  </a:moveTo>
                  <a:lnTo>
                    <a:pt x="2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737"/>
                  </a:lnTo>
                  <a:lnTo>
                    <a:pt x="1" y="776"/>
                  </a:lnTo>
                  <a:lnTo>
                    <a:pt x="20" y="814"/>
                  </a:lnTo>
                  <a:lnTo>
                    <a:pt x="59" y="834"/>
                  </a:lnTo>
                  <a:lnTo>
                    <a:pt x="117" y="853"/>
                  </a:lnTo>
                  <a:lnTo>
                    <a:pt x="156" y="834"/>
                  </a:lnTo>
                  <a:lnTo>
                    <a:pt x="195" y="814"/>
                  </a:lnTo>
                  <a:lnTo>
                    <a:pt x="214" y="776"/>
                  </a:lnTo>
                  <a:lnTo>
                    <a:pt x="233" y="737"/>
                  </a:lnTo>
                  <a:lnTo>
                    <a:pt x="233" y="116"/>
                  </a:lnTo>
                  <a:lnTo>
                    <a:pt x="214" y="78"/>
                  </a:lnTo>
                  <a:lnTo>
                    <a:pt x="195" y="3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2117700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5" y="213"/>
                  </a:lnTo>
                  <a:lnTo>
                    <a:pt x="853" y="175"/>
                  </a:lnTo>
                  <a:lnTo>
                    <a:pt x="853" y="117"/>
                  </a:lnTo>
                  <a:lnTo>
                    <a:pt x="853" y="78"/>
                  </a:lnTo>
                  <a:lnTo>
                    <a:pt x="815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948575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4" y="213"/>
                  </a:lnTo>
                  <a:lnTo>
                    <a:pt x="834" y="175"/>
                  </a:lnTo>
                  <a:lnTo>
                    <a:pt x="853" y="117"/>
                  </a:lnTo>
                  <a:lnTo>
                    <a:pt x="834" y="78"/>
                  </a:lnTo>
                  <a:lnTo>
                    <a:pt x="814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0954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20"/>
                  </a:lnTo>
                  <a:lnTo>
                    <a:pt x="1" y="59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4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2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19757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3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3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20954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39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3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78"/>
                  </a:lnTo>
                  <a:lnTo>
                    <a:pt x="640" y="3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9757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20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4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59"/>
                  </a:lnTo>
                  <a:lnTo>
                    <a:pt x="640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1989275" y="1896905"/>
              <a:ext cx="109075" cy="168675"/>
            </a:xfrm>
            <a:custGeom>
              <a:avLst/>
              <a:gdLst/>
              <a:ahLst/>
              <a:cxnLst/>
              <a:rect l="l" t="t" r="r" b="b"/>
              <a:pathLst>
                <a:path w="4363" h="6747" extrusionOk="0">
                  <a:moveTo>
                    <a:pt x="2889" y="5350"/>
                  </a:moveTo>
                  <a:lnTo>
                    <a:pt x="2889" y="5525"/>
                  </a:lnTo>
                  <a:lnTo>
                    <a:pt x="2365" y="5525"/>
                  </a:lnTo>
                  <a:lnTo>
                    <a:pt x="2327" y="5564"/>
                  </a:lnTo>
                  <a:lnTo>
                    <a:pt x="2307" y="5602"/>
                  </a:lnTo>
                  <a:lnTo>
                    <a:pt x="2288" y="5641"/>
                  </a:lnTo>
                  <a:lnTo>
                    <a:pt x="2307" y="5680"/>
                  </a:lnTo>
                  <a:lnTo>
                    <a:pt x="2327" y="5719"/>
                  </a:lnTo>
                  <a:lnTo>
                    <a:pt x="2365" y="5738"/>
                  </a:lnTo>
                  <a:lnTo>
                    <a:pt x="2404" y="5758"/>
                  </a:lnTo>
                  <a:lnTo>
                    <a:pt x="2889" y="5758"/>
                  </a:lnTo>
                  <a:lnTo>
                    <a:pt x="2889" y="6048"/>
                  </a:lnTo>
                  <a:lnTo>
                    <a:pt x="1493" y="6048"/>
                  </a:lnTo>
                  <a:lnTo>
                    <a:pt x="1493" y="5758"/>
                  </a:lnTo>
                  <a:lnTo>
                    <a:pt x="1687" y="5758"/>
                  </a:lnTo>
                  <a:lnTo>
                    <a:pt x="1726" y="5738"/>
                  </a:lnTo>
                  <a:lnTo>
                    <a:pt x="1765" y="5719"/>
                  </a:lnTo>
                  <a:lnTo>
                    <a:pt x="1784" y="5680"/>
                  </a:lnTo>
                  <a:lnTo>
                    <a:pt x="1803" y="5641"/>
                  </a:lnTo>
                  <a:lnTo>
                    <a:pt x="1784" y="5602"/>
                  </a:lnTo>
                  <a:lnTo>
                    <a:pt x="1765" y="5564"/>
                  </a:lnTo>
                  <a:lnTo>
                    <a:pt x="1726" y="5525"/>
                  </a:lnTo>
                  <a:lnTo>
                    <a:pt x="1493" y="5525"/>
                  </a:lnTo>
                  <a:lnTo>
                    <a:pt x="1493" y="5350"/>
                  </a:lnTo>
                  <a:close/>
                  <a:moveTo>
                    <a:pt x="2889" y="6281"/>
                  </a:moveTo>
                  <a:lnTo>
                    <a:pt x="2850" y="6358"/>
                  </a:lnTo>
                  <a:lnTo>
                    <a:pt x="2792" y="6436"/>
                  </a:lnTo>
                  <a:lnTo>
                    <a:pt x="2714" y="6494"/>
                  </a:lnTo>
                  <a:lnTo>
                    <a:pt x="2617" y="6514"/>
                  </a:lnTo>
                  <a:lnTo>
                    <a:pt x="1765" y="6514"/>
                  </a:lnTo>
                  <a:lnTo>
                    <a:pt x="1668" y="6494"/>
                  </a:lnTo>
                  <a:lnTo>
                    <a:pt x="1571" y="6436"/>
                  </a:lnTo>
                  <a:lnTo>
                    <a:pt x="1513" y="6358"/>
                  </a:lnTo>
                  <a:lnTo>
                    <a:pt x="1493" y="6281"/>
                  </a:lnTo>
                  <a:close/>
                  <a:moveTo>
                    <a:pt x="2172" y="0"/>
                  </a:moveTo>
                  <a:lnTo>
                    <a:pt x="1958" y="20"/>
                  </a:lnTo>
                  <a:lnTo>
                    <a:pt x="1745" y="58"/>
                  </a:lnTo>
                  <a:lnTo>
                    <a:pt x="1551" y="97"/>
                  </a:lnTo>
                  <a:lnTo>
                    <a:pt x="1357" y="175"/>
                  </a:lnTo>
                  <a:lnTo>
                    <a:pt x="1164" y="272"/>
                  </a:lnTo>
                  <a:lnTo>
                    <a:pt x="989" y="388"/>
                  </a:lnTo>
                  <a:lnTo>
                    <a:pt x="815" y="504"/>
                  </a:lnTo>
                  <a:lnTo>
                    <a:pt x="640" y="659"/>
                  </a:lnTo>
                  <a:lnTo>
                    <a:pt x="505" y="814"/>
                  </a:lnTo>
                  <a:lnTo>
                    <a:pt x="369" y="989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97" y="1551"/>
                  </a:lnTo>
                  <a:lnTo>
                    <a:pt x="39" y="1764"/>
                  </a:lnTo>
                  <a:lnTo>
                    <a:pt x="20" y="1958"/>
                  </a:lnTo>
                  <a:lnTo>
                    <a:pt x="1" y="2171"/>
                  </a:lnTo>
                  <a:lnTo>
                    <a:pt x="20" y="2365"/>
                  </a:lnTo>
                  <a:lnTo>
                    <a:pt x="39" y="2540"/>
                  </a:lnTo>
                  <a:lnTo>
                    <a:pt x="59" y="2714"/>
                  </a:lnTo>
                  <a:lnTo>
                    <a:pt x="117" y="2889"/>
                  </a:lnTo>
                  <a:lnTo>
                    <a:pt x="175" y="3063"/>
                  </a:lnTo>
                  <a:lnTo>
                    <a:pt x="272" y="3218"/>
                  </a:lnTo>
                  <a:lnTo>
                    <a:pt x="349" y="3373"/>
                  </a:lnTo>
                  <a:lnTo>
                    <a:pt x="466" y="3528"/>
                  </a:lnTo>
                  <a:lnTo>
                    <a:pt x="601" y="3722"/>
                  </a:lnTo>
                  <a:lnTo>
                    <a:pt x="737" y="3955"/>
                  </a:lnTo>
                  <a:lnTo>
                    <a:pt x="815" y="4129"/>
                  </a:lnTo>
                  <a:lnTo>
                    <a:pt x="892" y="4304"/>
                  </a:lnTo>
                  <a:lnTo>
                    <a:pt x="970" y="4614"/>
                  </a:lnTo>
                  <a:lnTo>
                    <a:pt x="1028" y="4885"/>
                  </a:lnTo>
                  <a:lnTo>
                    <a:pt x="1047" y="5157"/>
                  </a:lnTo>
                  <a:lnTo>
                    <a:pt x="1067" y="5234"/>
                  </a:lnTo>
                  <a:lnTo>
                    <a:pt x="1125" y="5292"/>
                  </a:lnTo>
                  <a:lnTo>
                    <a:pt x="1183" y="5331"/>
                  </a:lnTo>
                  <a:lnTo>
                    <a:pt x="1261" y="5350"/>
                  </a:lnTo>
                  <a:lnTo>
                    <a:pt x="1261" y="6242"/>
                  </a:lnTo>
                  <a:lnTo>
                    <a:pt x="1261" y="6339"/>
                  </a:lnTo>
                  <a:lnTo>
                    <a:pt x="1299" y="6436"/>
                  </a:lnTo>
                  <a:lnTo>
                    <a:pt x="1338" y="6514"/>
                  </a:lnTo>
                  <a:lnTo>
                    <a:pt x="1396" y="6591"/>
                  </a:lnTo>
                  <a:lnTo>
                    <a:pt x="1474" y="6649"/>
                  </a:lnTo>
                  <a:lnTo>
                    <a:pt x="1571" y="6707"/>
                  </a:lnTo>
                  <a:lnTo>
                    <a:pt x="1648" y="6727"/>
                  </a:lnTo>
                  <a:lnTo>
                    <a:pt x="1765" y="6746"/>
                  </a:lnTo>
                  <a:lnTo>
                    <a:pt x="2617" y="6746"/>
                  </a:lnTo>
                  <a:lnTo>
                    <a:pt x="2714" y="6727"/>
                  </a:lnTo>
                  <a:lnTo>
                    <a:pt x="2811" y="6707"/>
                  </a:lnTo>
                  <a:lnTo>
                    <a:pt x="2889" y="6649"/>
                  </a:lnTo>
                  <a:lnTo>
                    <a:pt x="2966" y="6591"/>
                  </a:lnTo>
                  <a:lnTo>
                    <a:pt x="3025" y="6514"/>
                  </a:lnTo>
                  <a:lnTo>
                    <a:pt x="3083" y="6436"/>
                  </a:lnTo>
                  <a:lnTo>
                    <a:pt x="3102" y="6339"/>
                  </a:lnTo>
                  <a:lnTo>
                    <a:pt x="3121" y="6242"/>
                  </a:lnTo>
                  <a:lnTo>
                    <a:pt x="3121" y="5350"/>
                  </a:lnTo>
                  <a:lnTo>
                    <a:pt x="3199" y="5331"/>
                  </a:lnTo>
                  <a:lnTo>
                    <a:pt x="3257" y="5292"/>
                  </a:lnTo>
                  <a:lnTo>
                    <a:pt x="3296" y="5234"/>
                  </a:lnTo>
                  <a:lnTo>
                    <a:pt x="3315" y="5157"/>
                  </a:lnTo>
                  <a:lnTo>
                    <a:pt x="3335" y="4943"/>
                  </a:lnTo>
                  <a:lnTo>
                    <a:pt x="3373" y="4730"/>
                  </a:lnTo>
                  <a:lnTo>
                    <a:pt x="3412" y="4497"/>
                  </a:lnTo>
                  <a:lnTo>
                    <a:pt x="3490" y="4284"/>
                  </a:lnTo>
                  <a:lnTo>
                    <a:pt x="3567" y="4090"/>
                  </a:lnTo>
                  <a:lnTo>
                    <a:pt x="3684" y="3877"/>
                  </a:lnTo>
                  <a:lnTo>
                    <a:pt x="3800" y="3683"/>
                  </a:lnTo>
                  <a:lnTo>
                    <a:pt x="3916" y="3509"/>
                  </a:lnTo>
                  <a:lnTo>
                    <a:pt x="4033" y="3354"/>
                  </a:lnTo>
                  <a:lnTo>
                    <a:pt x="4110" y="3199"/>
                  </a:lnTo>
                  <a:lnTo>
                    <a:pt x="4188" y="3044"/>
                  </a:lnTo>
                  <a:lnTo>
                    <a:pt x="4246" y="2889"/>
                  </a:lnTo>
                  <a:lnTo>
                    <a:pt x="4304" y="2714"/>
                  </a:lnTo>
                  <a:lnTo>
                    <a:pt x="4343" y="2540"/>
                  </a:lnTo>
                  <a:lnTo>
                    <a:pt x="4362" y="2365"/>
                  </a:lnTo>
                  <a:lnTo>
                    <a:pt x="4362" y="2191"/>
                  </a:lnTo>
                  <a:lnTo>
                    <a:pt x="4362" y="1977"/>
                  </a:lnTo>
                  <a:lnTo>
                    <a:pt x="4323" y="1764"/>
                  </a:lnTo>
                  <a:lnTo>
                    <a:pt x="4304" y="1725"/>
                  </a:lnTo>
                  <a:lnTo>
                    <a:pt x="4285" y="1706"/>
                  </a:lnTo>
                  <a:lnTo>
                    <a:pt x="4226" y="1687"/>
                  </a:lnTo>
                  <a:lnTo>
                    <a:pt x="4188" y="1687"/>
                  </a:lnTo>
                  <a:lnTo>
                    <a:pt x="4149" y="1706"/>
                  </a:lnTo>
                  <a:lnTo>
                    <a:pt x="4110" y="1725"/>
                  </a:lnTo>
                  <a:lnTo>
                    <a:pt x="4091" y="1764"/>
                  </a:lnTo>
                  <a:lnTo>
                    <a:pt x="4091" y="1822"/>
                  </a:lnTo>
                  <a:lnTo>
                    <a:pt x="4129" y="1997"/>
                  </a:lnTo>
                  <a:lnTo>
                    <a:pt x="4129" y="2191"/>
                  </a:lnTo>
                  <a:lnTo>
                    <a:pt x="4129" y="2346"/>
                  </a:lnTo>
                  <a:lnTo>
                    <a:pt x="4110" y="2501"/>
                  </a:lnTo>
                  <a:lnTo>
                    <a:pt x="4071" y="2656"/>
                  </a:lnTo>
                  <a:lnTo>
                    <a:pt x="4033" y="2811"/>
                  </a:lnTo>
                  <a:lnTo>
                    <a:pt x="3974" y="2947"/>
                  </a:lnTo>
                  <a:lnTo>
                    <a:pt x="3916" y="3102"/>
                  </a:lnTo>
                  <a:lnTo>
                    <a:pt x="3819" y="3237"/>
                  </a:lnTo>
                  <a:lnTo>
                    <a:pt x="3742" y="3354"/>
                  </a:lnTo>
                  <a:lnTo>
                    <a:pt x="3606" y="3567"/>
                  </a:lnTo>
                  <a:lnTo>
                    <a:pt x="3470" y="3761"/>
                  </a:lnTo>
                  <a:lnTo>
                    <a:pt x="3373" y="3974"/>
                  </a:lnTo>
                  <a:lnTo>
                    <a:pt x="3277" y="4207"/>
                  </a:lnTo>
                  <a:lnTo>
                    <a:pt x="3199" y="4420"/>
                  </a:lnTo>
                  <a:lnTo>
                    <a:pt x="3141" y="4653"/>
                  </a:lnTo>
                  <a:lnTo>
                    <a:pt x="3102" y="4885"/>
                  </a:lnTo>
                  <a:lnTo>
                    <a:pt x="3083" y="5118"/>
                  </a:lnTo>
                  <a:lnTo>
                    <a:pt x="1280" y="5118"/>
                  </a:lnTo>
                  <a:lnTo>
                    <a:pt x="1261" y="4827"/>
                  </a:lnTo>
                  <a:lnTo>
                    <a:pt x="1202" y="4556"/>
                  </a:lnTo>
                  <a:lnTo>
                    <a:pt x="1105" y="4226"/>
                  </a:lnTo>
                  <a:lnTo>
                    <a:pt x="1028" y="4032"/>
                  </a:lnTo>
                  <a:lnTo>
                    <a:pt x="931" y="3838"/>
                  </a:lnTo>
                  <a:lnTo>
                    <a:pt x="795" y="3606"/>
                  </a:lnTo>
                  <a:lnTo>
                    <a:pt x="640" y="3373"/>
                  </a:lnTo>
                  <a:lnTo>
                    <a:pt x="543" y="3257"/>
                  </a:lnTo>
                  <a:lnTo>
                    <a:pt x="466" y="3102"/>
                  </a:lnTo>
                  <a:lnTo>
                    <a:pt x="388" y="2966"/>
                  </a:lnTo>
                  <a:lnTo>
                    <a:pt x="330" y="2811"/>
                  </a:lnTo>
                  <a:lnTo>
                    <a:pt x="291" y="2656"/>
                  </a:lnTo>
                  <a:lnTo>
                    <a:pt x="253" y="2501"/>
                  </a:lnTo>
                  <a:lnTo>
                    <a:pt x="253" y="2346"/>
                  </a:lnTo>
                  <a:lnTo>
                    <a:pt x="233" y="2171"/>
                  </a:lnTo>
                  <a:lnTo>
                    <a:pt x="253" y="1997"/>
                  </a:lnTo>
                  <a:lnTo>
                    <a:pt x="272" y="1803"/>
                  </a:lnTo>
                  <a:lnTo>
                    <a:pt x="330" y="1629"/>
                  </a:lnTo>
                  <a:lnTo>
                    <a:pt x="388" y="1454"/>
                  </a:lnTo>
                  <a:lnTo>
                    <a:pt x="466" y="1280"/>
                  </a:lnTo>
                  <a:lnTo>
                    <a:pt x="563" y="1125"/>
                  </a:lnTo>
                  <a:lnTo>
                    <a:pt x="679" y="969"/>
                  </a:lnTo>
                  <a:lnTo>
                    <a:pt x="815" y="814"/>
                  </a:lnTo>
                  <a:lnTo>
                    <a:pt x="950" y="698"/>
                  </a:lnTo>
                  <a:lnTo>
                    <a:pt x="1105" y="582"/>
                  </a:lnTo>
                  <a:lnTo>
                    <a:pt x="1280" y="485"/>
                  </a:lnTo>
                  <a:lnTo>
                    <a:pt x="1435" y="388"/>
                  </a:lnTo>
                  <a:lnTo>
                    <a:pt x="1609" y="330"/>
                  </a:lnTo>
                  <a:lnTo>
                    <a:pt x="1803" y="291"/>
                  </a:lnTo>
                  <a:lnTo>
                    <a:pt x="1978" y="252"/>
                  </a:lnTo>
                  <a:lnTo>
                    <a:pt x="2172" y="233"/>
                  </a:lnTo>
                  <a:lnTo>
                    <a:pt x="2424" y="252"/>
                  </a:lnTo>
                  <a:lnTo>
                    <a:pt x="2676" y="310"/>
                  </a:lnTo>
                  <a:lnTo>
                    <a:pt x="2908" y="369"/>
                  </a:lnTo>
                  <a:lnTo>
                    <a:pt x="3121" y="485"/>
                  </a:lnTo>
                  <a:lnTo>
                    <a:pt x="3335" y="621"/>
                  </a:lnTo>
                  <a:lnTo>
                    <a:pt x="3529" y="776"/>
                  </a:lnTo>
                  <a:lnTo>
                    <a:pt x="3684" y="950"/>
                  </a:lnTo>
                  <a:lnTo>
                    <a:pt x="3839" y="1163"/>
                  </a:lnTo>
                  <a:lnTo>
                    <a:pt x="3877" y="1202"/>
                  </a:lnTo>
                  <a:lnTo>
                    <a:pt x="3916" y="1221"/>
                  </a:lnTo>
                  <a:lnTo>
                    <a:pt x="3955" y="1221"/>
                  </a:lnTo>
                  <a:lnTo>
                    <a:pt x="3994" y="1202"/>
                  </a:lnTo>
                  <a:lnTo>
                    <a:pt x="4033" y="1163"/>
                  </a:lnTo>
                  <a:lnTo>
                    <a:pt x="4052" y="1125"/>
                  </a:lnTo>
                  <a:lnTo>
                    <a:pt x="4052" y="1086"/>
                  </a:lnTo>
                  <a:lnTo>
                    <a:pt x="4033" y="1047"/>
                  </a:lnTo>
                  <a:lnTo>
                    <a:pt x="3877" y="814"/>
                  </a:lnTo>
                  <a:lnTo>
                    <a:pt x="3703" y="621"/>
                  </a:lnTo>
                  <a:lnTo>
                    <a:pt x="3490" y="446"/>
                  </a:lnTo>
                  <a:lnTo>
                    <a:pt x="3257" y="291"/>
                  </a:lnTo>
                  <a:lnTo>
                    <a:pt x="3005" y="175"/>
                  </a:lnTo>
                  <a:lnTo>
                    <a:pt x="2734" y="78"/>
                  </a:lnTo>
                  <a:lnTo>
                    <a:pt x="246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2026100" y="1930330"/>
              <a:ext cx="35400" cy="64975"/>
            </a:xfrm>
            <a:custGeom>
              <a:avLst/>
              <a:gdLst/>
              <a:ahLst/>
              <a:cxnLst/>
              <a:rect l="l" t="t" r="r" b="b"/>
              <a:pathLst>
                <a:path w="1416" h="2599" extrusionOk="0">
                  <a:moveTo>
                    <a:pt x="699" y="427"/>
                  </a:moveTo>
                  <a:lnTo>
                    <a:pt x="699" y="1067"/>
                  </a:lnTo>
                  <a:lnTo>
                    <a:pt x="679" y="1048"/>
                  </a:lnTo>
                  <a:lnTo>
                    <a:pt x="544" y="989"/>
                  </a:lnTo>
                  <a:lnTo>
                    <a:pt x="447" y="931"/>
                  </a:lnTo>
                  <a:lnTo>
                    <a:pt x="408" y="892"/>
                  </a:lnTo>
                  <a:lnTo>
                    <a:pt x="388" y="854"/>
                  </a:lnTo>
                  <a:lnTo>
                    <a:pt x="369" y="796"/>
                  </a:lnTo>
                  <a:lnTo>
                    <a:pt x="350" y="718"/>
                  </a:lnTo>
                  <a:lnTo>
                    <a:pt x="369" y="621"/>
                  </a:lnTo>
                  <a:lnTo>
                    <a:pt x="408" y="563"/>
                  </a:lnTo>
                  <a:lnTo>
                    <a:pt x="447" y="524"/>
                  </a:lnTo>
                  <a:lnTo>
                    <a:pt x="544" y="466"/>
                  </a:lnTo>
                  <a:lnTo>
                    <a:pt x="679" y="447"/>
                  </a:lnTo>
                  <a:lnTo>
                    <a:pt x="699" y="427"/>
                  </a:lnTo>
                  <a:close/>
                  <a:moveTo>
                    <a:pt x="834" y="1435"/>
                  </a:moveTo>
                  <a:lnTo>
                    <a:pt x="951" y="1493"/>
                  </a:lnTo>
                  <a:lnTo>
                    <a:pt x="1028" y="1571"/>
                  </a:lnTo>
                  <a:lnTo>
                    <a:pt x="1067" y="1610"/>
                  </a:lnTo>
                  <a:lnTo>
                    <a:pt x="1106" y="1668"/>
                  </a:lnTo>
                  <a:lnTo>
                    <a:pt x="1125" y="1726"/>
                  </a:lnTo>
                  <a:lnTo>
                    <a:pt x="1125" y="1804"/>
                  </a:lnTo>
                  <a:lnTo>
                    <a:pt x="1106" y="1939"/>
                  </a:lnTo>
                  <a:lnTo>
                    <a:pt x="1048" y="2036"/>
                  </a:lnTo>
                  <a:lnTo>
                    <a:pt x="951" y="2094"/>
                  </a:lnTo>
                  <a:lnTo>
                    <a:pt x="834" y="2133"/>
                  </a:lnTo>
                  <a:lnTo>
                    <a:pt x="815" y="2152"/>
                  </a:lnTo>
                  <a:lnTo>
                    <a:pt x="815" y="1435"/>
                  </a:lnTo>
                  <a:close/>
                  <a:moveTo>
                    <a:pt x="757" y="1"/>
                  </a:moveTo>
                  <a:lnTo>
                    <a:pt x="699" y="20"/>
                  </a:lnTo>
                  <a:lnTo>
                    <a:pt x="679" y="59"/>
                  </a:lnTo>
                  <a:lnTo>
                    <a:pt x="679" y="175"/>
                  </a:lnTo>
                  <a:lnTo>
                    <a:pt x="660" y="175"/>
                  </a:lnTo>
                  <a:lnTo>
                    <a:pt x="485" y="214"/>
                  </a:lnTo>
                  <a:lnTo>
                    <a:pt x="388" y="253"/>
                  </a:lnTo>
                  <a:lnTo>
                    <a:pt x="292" y="292"/>
                  </a:lnTo>
                  <a:lnTo>
                    <a:pt x="214" y="369"/>
                  </a:lnTo>
                  <a:lnTo>
                    <a:pt x="136" y="466"/>
                  </a:lnTo>
                  <a:lnTo>
                    <a:pt x="78" y="602"/>
                  </a:lnTo>
                  <a:lnTo>
                    <a:pt x="59" y="757"/>
                  </a:lnTo>
                  <a:lnTo>
                    <a:pt x="78" y="892"/>
                  </a:lnTo>
                  <a:lnTo>
                    <a:pt x="117" y="1009"/>
                  </a:lnTo>
                  <a:lnTo>
                    <a:pt x="175" y="1106"/>
                  </a:lnTo>
                  <a:lnTo>
                    <a:pt x="253" y="1164"/>
                  </a:lnTo>
                  <a:lnTo>
                    <a:pt x="350" y="1241"/>
                  </a:lnTo>
                  <a:lnTo>
                    <a:pt x="447" y="1280"/>
                  </a:lnTo>
                  <a:lnTo>
                    <a:pt x="660" y="1358"/>
                  </a:lnTo>
                  <a:lnTo>
                    <a:pt x="679" y="1377"/>
                  </a:lnTo>
                  <a:lnTo>
                    <a:pt x="679" y="2152"/>
                  </a:lnTo>
                  <a:lnTo>
                    <a:pt x="660" y="2152"/>
                  </a:lnTo>
                  <a:lnTo>
                    <a:pt x="524" y="2114"/>
                  </a:lnTo>
                  <a:lnTo>
                    <a:pt x="408" y="2075"/>
                  </a:lnTo>
                  <a:lnTo>
                    <a:pt x="330" y="2017"/>
                  </a:lnTo>
                  <a:lnTo>
                    <a:pt x="253" y="1959"/>
                  </a:lnTo>
                  <a:lnTo>
                    <a:pt x="195" y="1920"/>
                  </a:lnTo>
                  <a:lnTo>
                    <a:pt x="136" y="1900"/>
                  </a:lnTo>
                  <a:lnTo>
                    <a:pt x="98" y="1920"/>
                  </a:lnTo>
                  <a:lnTo>
                    <a:pt x="59" y="1959"/>
                  </a:lnTo>
                  <a:lnTo>
                    <a:pt x="20" y="1997"/>
                  </a:lnTo>
                  <a:lnTo>
                    <a:pt x="1" y="2056"/>
                  </a:lnTo>
                  <a:lnTo>
                    <a:pt x="20" y="2114"/>
                  </a:lnTo>
                  <a:lnTo>
                    <a:pt x="59" y="2172"/>
                  </a:lnTo>
                  <a:lnTo>
                    <a:pt x="117" y="2230"/>
                  </a:lnTo>
                  <a:lnTo>
                    <a:pt x="195" y="2288"/>
                  </a:lnTo>
                  <a:lnTo>
                    <a:pt x="272" y="2346"/>
                  </a:lnTo>
                  <a:lnTo>
                    <a:pt x="388" y="2385"/>
                  </a:lnTo>
                  <a:lnTo>
                    <a:pt x="524" y="2404"/>
                  </a:lnTo>
                  <a:lnTo>
                    <a:pt x="660" y="2424"/>
                  </a:lnTo>
                  <a:lnTo>
                    <a:pt x="679" y="2424"/>
                  </a:lnTo>
                  <a:lnTo>
                    <a:pt x="679" y="2540"/>
                  </a:lnTo>
                  <a:lnTo>
                    <a:pt x="699" y="2579"/>
                  </a:lnTo>
                  <a:lnTo>
                    <a:pt x="757" y="2598"/>
                  </a:lnTo>
                  <a:lnTo>
                    <a:pt x="815" y="2579"/>
                  </a:lnTo>
                  <a:lnTo>
                    <a:pt x="834" y="2540"/>
                  </a:lnTo>
                  <a:lnTo>
                    <a:pt x="834" y="2424"/>
                  </a:lnTo>
                  <a:lnTo>
                    <a:pt x="854" y="2424"/>
                  </a:lnTo>
                  <a:lnTo>
                    <a:pt x="970" y="2385"/>
                  </a:lnTo>
                  <a:lnTo>
                    <a:pt x="1086" y="2346"/>
                  </a:lnTo>
                  <a:lnTo>
                    <a:pt x="1183" y="2288"/>
                  </a:lnTo>
                  <a:lnTo>
                    <a:pt x="1261" y="2211"/>
                  </a:lnTo>
                  <a:lnTo>
                    <a:pt x="1319" y="2114"/>
                  </a:lnTo>
                  <a:lnTo>
                    <a:pt x="1377" y="2017"/>
                  </a:lnTo>
                  <a:lnTo>
                    <a:pt x="1396" y="1900"/>
                  </a:lnTo>
                  <a:lnTo>
                    <a:pt x="1416" y="1765"/>
                  </a:lnTo>
                  <a:lnTo>
                    <a:pt x="1396" y="1629"/>
                  </a:lnTo>
                  <a:lnTo>
                    <a:pt x="1358" y="1513"/>
                  </a:lnTo>
                  <a:lnTo>
                    <a:pt x="1300" y="1416"/>
                  </a:lnTo>
                  <a:lnTo>
                    <a:pt x="1241" y="1319"/>
                  </a:lnTo>
                  <a:lnTo>
                    <a:pt x="1144" y="1261"/>
                  </a:lnTo>
                  <a:lnTo>
                    <a:pt x="1048" y="1203"/>
                  </a:lnTo>
                  <a:lnTo>
                    <a:pt x="834" y="1106"/>
                  </a:lnTo>
                  <a:lnTo>
                    <a:pt x="834" y="427"/>
                  </a:lnTo>
                  <a:lnTo>
                    <a:pt x="854" y="427"/>
                  </a:lnTo>
                  <a:lnTo>
                    <a:pt x="951" y="447"/>
                  </a:lnTo>
                  <a:lnTo>
                    <a:pt x="1028" y="466"/>
                  </a:lnTo>
                  <a:lnTo>
                    <a:pt x="1144" y="524"/>
                  </a:lnTo>
                  <a:lnTo>
                    <a:pt x="1183" y="544"/>
                  </a:lnTo>
                  <a:lnTo>
                    <a:pt x="1222" y="544"/>
                  </a:lnTo>
                  <a:lnTo>
                    <a:pt x="1280" y="524"/>
                  </a:lnTo>
                  <a:lnTo>
                    <a:pt x="1319" y="485"/>
                  </a:lnTo>
                  <a:lnTo>
                    <a:pt x="1338" y="427"/>
                  </a:lnTo>
                  <a:lnTo>
                    <a:pt x="1358" y="388"/>
                  </a:lnTo>
                  <a:lnTo>
                    <a:pt x="1338" y="330"/>
                  </a:lnTo>
                  <a:lnTo>
                    <a:pt x="1300" y="292"/>
                  </a:lnTo>
                  <a:lnTo>
                    <a:pt x="1241" y="253"/>
                  </a:lnTo>
                  <a:lnTo>
                    <a:pt x="1183" y="233"/>
                  </a:lnTo>
                  <a:lnTo>
                    <a:pt x="1028" y="195"/>
                  </a:lnTo>
                  <a:lnTo>
                    <a:pt x="854" y="175"/>
                  </a:lnTo>
                  <a:lnTo>
                    <a:pt x="834" y="175"/>
                  </a:lnTo>
                  <a:lnTo>
                    <a:pt x="834" y="59"/>
                  </a:lnTo>
                  <a:lnTo>
                    <a:pt x="815" y="2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33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414" name="Google Shape;414;p33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33"/>
          <p:cNvSpPr txBox="1">
            <a:spLocks noGrp="1"/>
          </p:cNvSpPr>
          <p:nvPr>
            <p:ph type="title"/>
          </p:nvPr>
        </p:nvSpPr>
        <p:spPr>
          <a:xfrm>
            <a:off x="427125" y="1702625"/>
            <a:ext cx="2501100" cy="19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latin typeface="Roboto Medium"/>
                <a:ea typeface="Roboto Medium"/>
                <a:cs typeface="Roboto Medium"/>
                <a:sym typeface="Roboto Medium"/>
              </a:rPr>
              <a:t>Chevrolet shines with a high 42, prioritizing fuel efficiency. Jaguars, at around 15, focus on unique performance features. </a:t>
            </a:r>
            <a:endParaRPr sz="1100"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0" name="Google Shape;420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21" name="Google Shape;4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343" y="830900"/>
            <a:ext cx="6025781" cy="39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nking Infographics by Slidesgo">
  <a:themeElements>
    <a:clrScheme name="Simple Light">
      <a:dk1>
        <a:srgbClr val="000000"/>
      </a:dk1>
      <a:lt1>
        <a:srgbClr val="FFFFFF"/>
      </a:lt1>
      <a:dk2>
        <a:srgbClr val="698CE0"/>
      </a:dk2>
      <a:lt2>
        <a:srgbClr val="9AB8FF"/>
      </a:lt2>
      <a:accent1>
        <a:srgbClr val="FCDC9F"/>
      </a:accent1>
      <a:accent2>
        <a:srgbClr val="0B294E"/>
      </a:accent2>
      <a:accent3>
        <a:srgbClr val="72A2DD"/>
      </a:accent3>
      <a:accent4>
        <a:srgbClr val="3A68A2"/>
      </a:accent4>
      <a:accent5>
        <a:srgbClr val="D5E7FD"/>
      </a:accent5>
      <a:accent6>
        <a:srgbClr val="243B74"/>
      </a:accent6>
      <a:hlink>
        <a:srgbClr val="0B29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On-screen Show (16:9)</PresentationFormat>
  <Paragraphs>74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Fira Sans</vt:lpstr>
      <vt:lpstr>Arial</vt:lpstr>
      <vt:lpstr>Rubik</vt:lpstr>
      <vt:lpstr>Roboto Medium</vt:lpstr>
      <vt:lpstr>Montserrat</vt:lpstr>
      <vt:lpstr>Rubik Medium</vt:lpstr>
      <vt:lpstr>Roboto Condensed Light</vt:lpstr>
      <vt:lpstr>Roboto</vt:lpstr>
      <vt:lpstr>Fira Sans Extra Condensed SemiBold</vt:lpstr>
      <vt:lpstr>Fira Sans Extra Condensed</vt:lpstr>
      <vt:lpstr>Changa One</vt:lpstr>
      <vt:lpstr>Anaheim</vt:lpstr>
      <vt:lpstr>Banking Infographics by Slidesgo</vt:lpstr>
      <vt:lpstr>Driving Efficiency: Unveiling Insights into Automobile Performance</vt:lpstr>
      <vt:lpstr>Table of Contents</vt:lpstr>
      <vt:lpstr>General Objective</vt:lpstr>
      <vt:lpstr>Data Description</vt:lpstr>
      <vt:lpstr>Engine,Length and Mileage </vt:lpstr>
      <vt:lpstr>Length and Mileage Summary</vt:lpstr>
      <vt:lpstr>Body Style and Length</vt:lpstr>
      <vt:lpstr>Body Style and Mileage </vt:lpstr>
      <vt:lpstr>Company Brand</vt:lpstr>
      <vt:lpstr>Final Thoughts</vt:lpstr>
      <vt:lpstr>Thank you!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Albert Dovlo</cp:lastModifiedBy>
  <cp:revision>1</cp:revision>
  <dcterms:modified xsi:type="dcterms:W3CDTF">2024-10-10T18:19:36Z</dcterms:modified>
</cp:coreProperties>
</file>